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5" r:id="rId3"/>
    <p:sldId id="266" r:id="rId4"/>
    <p:sldId id="285" r:id="rId5"/>
    <p:sldId id="276" r:id="rId6"/>
    <p:sldId id="277" r:id="rId7"/>
    <p:sldId id="278" r:id="rId8"/>
    <p:sldId id="279" r:id="rId9"/>
    <p:sldId id="281" r:id="rId10"/>
    <p:sldId id="270" r:id="rId11"/>
    <p:sldId id="274" r:id="rId12"/>
    <p:sldId id="284" r:id="rId13"/>
    <p:sldId id="275" r:id="rId14"/>
    <p:sldId id="283" r:id="rId15"/>
    <p:sldId id="280" r:id="rId16"/>
    <p:sldId id="273" r:id="rId17"/>
    <p:sldId id="272" r:id="rId1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01DC97-E4A8-449A-B508-D7A9641C25F8}" v="20" dt="2024-06-04T15:12:35.2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74" d="100"/>
          <a:sy n="74" d="100"/>
        </p:scale>
        <p:origin x="31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ic 28g" userId="f0f01f278ce2d13d" providerId="LiveId" clId="{7870DE00-C09F-44B5-A077-5B3F2A15ED09}"/>
    <pc:docChg chg="undo redo custSel addSld delSld modSld">
      <pc:chgData name="sonic 28g" userId="f0f01f278ce2d13d" providerId="LiveId" clId="{7870DE00-C09F-44B5-A077-5B3F2A15ED09}" dt="2024-04-23T15:18:48.491" v="587" actId="20577"/>
      <pc:docMkLst>
        <pc:docMk/>
      </pc:docMkLst>
      <pc:sldChg chg="addSp modSp mod">
        <pc:chgData name="sonic 28g" userId="f0f01f278ce2d13d" providerId="LiveId" clId="{7870DE00-C09F-44B5-A077-5B3F2A15ED09}" dt="2024-04-22T21:47:26.686" v="133" actId="1076"/>
        <pc:sldMkLst>
          <pc:docMk/>
          <pc:sldMk cId="3235551296" sldId="256"/>
        </pc:sldMkLst>
        <pc:picChg chg="add mod">
          <ac:chgData name="sonic 28g" userId="f0f01f278ce2d13d" providerId="LiveId" clId="{7870DE00-C09F-44B5-A077-5B3F2A15ED09}" dt="2024-04-22T21:47:26.686" v="133" actId="1076"/>
          <ac:picMkLst>
            <pc:docMk/>
            <pc:sldMk cId="3235551296" sldId="256"/>
            <ac:picMk id="6" creationId="{A00D4903-50B5-8F2C-A742-03928D02C42B}"/>
          </ac:picMkLst>
        </pc:picChg>
      </pc:sldChg>
      <pc:sldChg chg="addSp delSp modSp mod setBg">
        <pc:chgData name="sonic 28g" userId="f0f01f278ce2d13d" providerId="LiveId" clId="{7870DE00-C09F-44B5-A077-5B3F2A15ED09}" dt="2024-04-23T15:18:48.491" v="587" actId="20577"/>
        <pc:sldMkLst>
          <pc:docMk/>
          <pc:sldMk cId="1525495190" sldId="257"/>
        </pc:sldMkLst>
        <pc:spChg chg="mod">
          <ac:chgData name="sonic 28g" userId="f0f01f278ce2d13d" providerId="LiveId" clId="{7870DE00-C09F-44B5-A077-5B3F2A15ED09}" dt="2024-04-22T21:30:50.833" v="19" actId="26606"/>
          <ac:spMkLst>
            <pc:docMk/>
            <pc:sldMk cId="1525495190" sldId="257"/>
            <ac:spMk id="2" creationId="{1DDC4124-4D72-9529-7A13-966F1C00CFE0}"/>
          </ac:spMkLst>
        </pc:spChg>
        <pc:spChg chg="add del mod">
          <ac:chgData name="sonic 28g" userId="f0f01f278ce2d13d" providerId="LiveId" clId="{7870DE00-C09F-44B5-A077-5B3F2A15ED09}" dt="2024-04-22T21:30:50.833" v="19" actId="26606"/>
          <ac:spMkLst>
            <pc:docMk/>
            <pc:sldMk cId="1525495190" sldId="257"/>
            <ac:spMk id="3" creationId="{B03BCBD6-39C9-ACC1-2A5C-9BDA5D37D301}"/>
          </ac:spMkLst>
        </pc:spChg>
        <pc:spChg chg="add del">
          <ac:chgData name="sonic 28g" userId="f0f01f278ce2d13d" providerId="LiveId" clId="{7870DE00-C09F-44B5-A077-5B3F2A15ED09}" dt="2024-04-22T21:30:32.604" v="14" actId="26606"/>
          <ac:spMkLst>
            <pc:docMk/>
            <pc:sldMk cId="1525495190" sldId="257"/>
            <ac:spMk id="6" creationId="{7517A47C-B2E5-4B79-8061-D74B1311AF6E}"/>
          </ac:spMkLst>
        </pc:spChg>
        <pc:spChg chg="add del">
          <ac:chgData name="sonic 28g" userId="f0f01f278ce2d13d" providerId="LiveId" clId="{7870DE00-C09F-44B5-A077-5B3F2A15ED09}" dt="2024-04-22T21:30:32.604" v="14" actId="26606"/>
          <ac:spMkLst>
            <pc:docMk/>
            <pc:sldMk cId="1525495190" sldId="257"/>
            <ac:spMk id="7" creationId="{C505E780-2083-4CB5-A42A-5E0E2908ECC3}"/>
          </ac:spMkLst>
        </pc:spChg>
        <pc:spChg chg="add del">
          <ac:chgData name="sonic 28g" userId="f0f01f278ce2d13d" providerId="LiveId" clId="{7870DE00-C09F-44B5-A077-5B3F2A15ED09}" dt="2024-04-22T21:30:32.604" v="14" actId="26606"/>
          <ac:spMkLst>
            <pc:docMk/>
            <pc:sldMk cId="1525495190" sldId="257"/>
            <ac:spMk id="8" creationId="{D2C0AE1C-0118-41AE-8A10-7CDCBF10E96F}"/>
          </ac:spMkLst>
        </pc:spChg>
        <pc:spChg chg="add del">
          <ac:chgData name="sonic 28g" userId="f0f01f278ce2d13d" providerId="LiveId" clId="{7870DE00-C09F-44B5-A077-5B3F2A15ED09}" dt="2024-04-22T21:30:16.011" v="12" actId="26606"/>
          <ac:spMkLst>
            <pc:docMk/>
            <pc:sldMk cId="1525495190" sldId="257"/>
            <ac:spMk id="9" creationId="{44AD29B6-BF3B-4407-9E75-52DF8E3B29F1}"/>
          </ac:spMkLst>
        </pc:spChg>
        <pc:spChg chg="add del">
          <ac:chgData name="sonic 28g" userId="f0f01f278ce2d13d" providerId="LiveId" clId="{7870DE00-C09F-44B5-A077-5B3F2A15ED09}" dt="2024-04-22T21:30:16.011" v="12" actId="26606"/>
          <ac:spMkLst>
            <pc:docMk/>
            <pc:sldMk cId="1525495190" sldId="257"/>
            <ac:spMk id="11" creationId="{55F8BA08-3E38-4B70-B93A-74F08E092206}"/>
          </ac:spMkLst>
        </pc:spChg>
        <pc:spChg chg="add">
          <ac:chgData name="sonic 28g" userId="f0f01f278ce2d13d" providerId="LiveId" clId="{7870DE00-C09F-44B5-A077-5B3F2A15ED09}" dt="2024-04-22T21:30:50.833" v="19" actId="26606"/>
          <ac:spMkLst>
            <pc:docMk/>
            <pc:sldMk cId="1525495190" sldId="257"/>
            <ac:spMk id="12" creationId="{7517A47C-B2E5-4B79-8061-D74B1311AF6E}"/>
          </ac:spMkLst>
        </pc:spChg>
        <pc:spChg chg="add del">
          <ac:chgData name="sonic 28g" userId="f0f01f278ce2d13d" providerId="LiveId" clId="{7870DE00-C09F-44B5-A077-5B3F2A15ED09}" dt="2024-04-22T21:30:16.011" v="12" actId="26606"/>
          <ac:spMkLst>
            <pc:docMk/>
            <pc:sldMk cId="1525495190" sldId="257"/>
            <ac:spMk id="13" creationId="{357F1B33-79AB-4A71-8CEC-4546D709B8C8}"/>
          </ac:spMkLst>
        </pc:spChg>
        <pc:spChg chg="add">
          <ac:chgData name="sonic 28g" userId="f0f01f278ce2d13d" providerId="LiveId" clId="{7870DE00-C09F-44B5-A077-5B3F2A15ED09}" dt="2024-04-22T21:30:50.833" v="19" actId="26606"/>
          <ac:spMkLst>
            <pc:docMk/>
            <pc:sldMk cId="1525495190" sldId="257"/>
            <ac:spMk id="14" creationId="{C505E780-2083-4CB5-A42A-5E0E2908ECC3}"/>
          </ac:spMkLst>
        </pc:spChg>
        <pc:spChg chg="add del">
          <ac:chgData name="sonic 28g" userId="f0f01f278ce2d13d" providerId="LiveId" clId="{7870DE00-C09F-44B5-A077-5B3F2A15ED09}" dt="2024-04-22T21:30:32.604" v="14" actId="26606"/>
          <ac:spMkLst>
            <pc:docMk/>
            <pc:sldMk cId="1525495190" sldId="257"/>
            <ac:spMk id="15" creationId="{463EEC44-1BA3-44ED-81FC-A644B04B2A44}"/>
          </ac:spMkLst>
        </pc:spChg>
        <pc:spChg chg="add">
          <ac:chgData name="sonic 28g" userId="f0f01f278ce2d13d" providerId="LiveId" clId="{7870DE00-C09F-44B5-A077-5B3F2A15ED09}" dt="2024-04-22T21:30:50.833" v="19" actId="26606"/>
          <ac:spMkLst>
            <pc:docMk/>
            <pc:sldMk cId="1525495190" sldId="257"/>
            <ac:spMk id="16" creationId="{D2C0AE1C-0118-41AE-8A10-7CDCBF10E96F}"/>
          </ac:spMkLst>
        </pc:spChg>
        <pc:spChg chg="add">
          <ac:chgData name="sonic 28g" userId="f0f01f278ce2d13d" providerId="LiveId" clId="{7870DE00-C09F-44B5-A077-5B3F2A15ED09}" dt="2024-04-22T21:30:50.833" v="19" actId="26606"/>
          <ac:spMkLst>
            <pc:docMk/>
            <pc:sldMk cId="1525495190" sldId="257"/>
            <ac:spMk id="18" creationId="{463EEC44-1BA3-44ED-81FC-A644B04B2A44}"/>
          </ac:spMkLst>
        </pc:spChg>
        <pc:spChg chg="add del">
          <ac:chgData name="sonic 28g" userId="f0f01f278ce2d13d" providerId="LiveId" clId="{7870DE00-C09F-44B5-A077-5B3F2A15ED09}" dt="2024-04-22T21:30:46.856" v="18" actId="26606"/>
          <ac:spMkLst>
            <pc:docMk/>
            <pc:sldMk cId="1525495190" sldId="257"/>
            <ac:spMk id="19" creationId="{7517A47C-B2E5-4B79-8061-D74B1311AF6E}"/>
          </ac:spMkLst>
        </pc:spChg>
        <pc:spChg chg="add del">
          <ac:chgData name="sonic 28g" userId="f0f01f278ce2d13d" providerId="LiveId" clId="{7870DE00-C09F-44B5-A077-5B3F2A15ED09}" dt="2024-04-22T21:30:46.856" v="18" actId="26606"/>
          <ac:spMkLst>
            <pc:docMk/>
            <pc:sldMk cId="1525495190" sldId="257"/>
            <ac:spMk id="20" creationId="{C505E780-2083-4CB5-A42A-5E0E2908ECC3}"/>
          </ac:spMkLst>
        </pc:spChg>
        <pc:spChg chg="add del">
          <ac:chgData name="sonic 28g" userId="f0f01f278ce2d13d" providerId="LiveId" clId="{7870DE00-C09F-44B5-A077-5B3F2A15ED09}" dt="2024-04-22T21:30:46.856" v="18" actId="26606"/>
          <ac:spMkLst>
            <pc:docMk/>
            <pc:sldMk cId="1525495190" sldId="257"/>
            <ac:spMk id="21" creationId="{D2C0AE1C-0118-41AE-8A10-7CDCBF10E96F}"/>
          </ac:spMkLst>
        </pc:spChg>
        <pc:spChg chg="add del">
          <ac:chgData name="sonic 28g" userId="f0f01f278ce2d13d" providerId="LiveId" clId="{7870DE00-C09F-44B5-A077-5B3F2A15ED09}" dt="2024-04-22T21:30:46.856" v="18" actId="26606"/>
          <ac:spMkLst>
            <pc:docMk/>
            <pc:sldMk cId="1525495190" sldId="257"/>
            <ac:spMk id="22" creationId="{463EEC44-1BA3-44ED-81FC-A644B04B2A44}"/>
          </ac:spMkLst>
        </pc:spChg>
        <pc:graphicFrameChg chg="add del">
          <ac:chgData name="sonic 28g" userId="f0f01f278ce2d13d" providerId="LiveId" clId="{7870DE00-C09F-44B5-A077-5B3F2A15ED09}" dt="2024-04-22T21:30:16.011" v="12" actId="26606"/>
          <ac:graphicFrameMkLst>
            <pc:docMk/>
            <pc:sldMk cId="1525495190" sldId="257"/>
            <ac:graphicFrameMk id="5" creationId="{3B4D3D5A-C560-4A48-843C-429C161531D8}"/>
          </ac:graphicFrameMkLst>
        </pc:graphicFrameChg>
        <pc:graphicFrameChg chg="add del">
          <ac:chgData name="sonic 28g" userId="f0f01f278ce2d13d" providerId="LiveId" clId="{7870DE00-C09F-44B5-A077-5B3F2A15ED09}" dt="2024-04-22T21:30:32.604" v="14" actId="26606"/>
          <ac:graphicFrameMkLst>
            <pc:docMk/>
            <pc:sldMk cId="1525495190" sldId="257"/>
            <ac:graphicFrameMk id="10" creationId="{74B4CDFC-9674-617B-CBEB-389ED7B29145}"/>
          </ac:graphicFrameMkLst>
        </pc:graphicFrameChg>
        <pc:graphicFrameChg chg="add del">
          <ac:chgData name="sonic 28g" userId="f0f01f278ce2d13d" providerId="LiveId" clId="{7870DE00-C09F-44B5-A077-5B3F2A15ED09}" dt="2024-04-22T21:30:45.187" v="16" actId="26606"/>
          <ac:graphicFrameMkLst>
            <pc:docMk/>
            <pc:sldMk cId="1525495190" sldId="257"/>
            <ac:graphicFrameMk id="17" creationId="{0F5079D0-D321-6472-6ED7-0E7E081F0719}"/>
          </ac:graphicFrameMkLst>
        </pc:graphicFrameChg>
        <pc:graphicFrameChg chg="add del">
          <ac:chgData name="sonic 28g" userId="f0f01f278ce2d13d" providerId="LiveId" clId="{7870DE00-C09F-44B5-A077-5B3F2A15ED09}" dt="2024-04-22T21:30:46.856" v="18" actId="26606"/>
          <ac:graphicFrameMkLst>
            <pc:docMk/>
            <pc:sldMk cId="1525495190" sldId="257"/>
            <ac:graphicFrameMk id="23" creationId="{74B4CDFC-9674-617B-CBEB-389ED7B29145}"/>
          </ac:graphicFrameMkLst>
        </pc:graphicFrameChg>
        <pc:graphicFrameChg chg="add mod">
          <ac:chgData name="sonic 28g" userId="f0f01f278ce2d13d" providerId="LiveId" clId="{7870DE00-C09F-44B5-A077-5B3F2A15ED09}" dt="2024-04-23T15:18:48.491" v="587" actId="20577"/>
          <ac:graphicFrameMkLst>
            <pc:docMk/>
            <pc:sldMk cId="1525495190" sldId="257"/>
            <ac:graphicFrameMk id="24" creationId="{50A3F3D8-D28E-B13E-8AD1-64E9574FEB0E}"/>
          </ac:graphicFrameMkLst>
        </pc:graphicFrameChg>
      </pc:sldChg>
      <pc:sldChg chg="del">
        <pc:chgData name="sonic 28g" userId="f0f01f278ce2d13d" providerId="LiveId" clId="{7870DE00-C09F-44B5-A077-5B3F2A15ED09}" dt="2024-04-22T21:47:58.736" v="134" actId="47"/>
        <pc:sldMkLst>
          <pc:docMk/>
          <pc:sldMk cId="3810435488" sldId="258"/>
        </pc:sldMkLst>
      </pc:sldChg>
      <pc:sldChg chg="modSp add del mod">
        <pc:chgData name="sonic 28g" userId="f0f01f278ce2d13d" providerId="LiveId" clId="{7870DE00-C09F-44B5-A077-5B3F2A15ED09}" dt="2024-04-22T21:41:50.772" v="117" actId="47"/>
        <pc:sldMkLst>
          <pc:docMk/>
          <pc:sldMk cId="1539225337" sldId="259"/>
        </pc:sldMkLst>
        <pc:spChg chg="mod">
          <ac:chgData name="sonic 28g" userId="f0f01f278ce2d13d" providerId="LiveId" clId="{7870DE00-C09F-44B5-A077-5B3F2A15ED09}" dt="2024-04-22T21:31:54.300" v="38" actId="20577"/>
          <ac:spMkLst>
            <pc:docMk/>
            <pc:sldMk cId="1539225337" sldId="259"/>
            <ac:spMk id="2" creationId="{1DDC4124-4D72-9529-7A13-966F1C00CFE0}"/>
          </ac:spMkLst>
        </pc:spChg>
        <pc:graphicFrameChg chg="mod">
          <ac:chgData name="sonic 28g" userId="f0f01f278ce2d13d" providerId="LiveId" clId="{7870DE00-C09F-44B5-A077-5B3F2A15ED09}" dt="2024-04-22T21:41:07.449" v="113"/>
          <ac:graphicFrameMkLst>
            <pc:docMk/>
            <pc:sldMk cId="1539225337" sldId="259"/>
            <ac:graphicFrameMk id="24" creationId="{50A3F3D8-D28E-B13E-8AD1-64E9574FEB0E}"/>
          </ac:graphicFrameMkLst>
        </pc:graphicFrameChg>
      </pc:sldChg>
      <pc:sldChg chg="modSp add mod">
        <pc:chgData name="sonic 28g" userId="f0f01f278ce2d13d" providerId="LiveId" clId="{7870DE00-C09F-44B5-A077-5B3F2A15ED09}" dt="2024-04-22T21:58:44.187" v="282" actId="403"/>
        <pc:sldMkLst>
          <pc:docMk/>
          <pc:sldMk cId="820172254" sldId="260"/>
        </pc:sldMkLst>
        <pc:spChg chg="mod">
          <ac:chgData name="sonic 28g" userId="f0f01f278ce2d13d" providerId="LiveId" clId="{7870DE00-C09F-44B5-A077-5B3F2A15ED09}" dt="2024-04-22T21:39:45.314" v="110" actId="20577"/>
          <ac:spMkLst>
            <pc:docMk/>
            <pc:sldMk cId="820172254" sldId="260"/>
            <ac:spMk id="2" creationId="{1DDC4124-4D72-9529-7A13-966F1C00CFE0}"/>
          </ac:spMkLst>
        </pc:spChg>
        <pc:graphicFrameChg chg="mod modGraphic">
          <ac:chgData name="sonic 28g" userId="f0f01f278ce2d13d" providerId="LiveId" clId="{7870DE00-C09F-44B5-A077-5B3F2A15ED09}" dt="2024-04-22T21:58:44.187" v="282" actId="403"/>
          <ac:graphicFrameMkLst>
            <pc:docMk/>
            <pc:sldMk cId="820172254" sldId="260"/>
            <ac:graphicFrameMk id="24" creationId="{50A3F3D8-D28E-B13E-8AD1-64E9574FEB0E}"/>
          </ac:graphicFrameMkLst>
        </pc:graphicFrameChg>
      </pc:sldChg>
      <pc:sldChg chg="addSp delSp modSp new mod setBg">
        <pc:chgData name="sonic 28g" userId="f0f01f278ce2d13d" providerId="LiveId" clId="{7870DE00-C09F-44B5-A077-5B3F2A15ED09}" dt="2024-04-23T14:16:17.113" v="524" actId="732"/>
        <pc:sldMkLst>
          <pc:docMk/>
          <pc:sldMk cId="2266263418" sldId="261"/>
        </pc:sldMkLst>
        <pc:spChg chg="mod">
          <ac:chgData name="sonic 28g" userId="f0f01f278ce2d13d" providerId="LiveId" clId="{7870DE00-C09F-44B5-A077-5B3F2A15ED09}" dt="2024-04-22T21:50:17.281" v="155" actId="26606"/>
          <ac:spMkLst>
            <pc:docMk/>
            <pc:sldMk cId="2266263418" sldId="261"/>
            <ac:spMk id="2" creationId="{A02B43B7-EDA4-4E7E-9324-97117E397EEC}"/>
          </ac:spMkLst>
        </pc:spChg>
        <pc:spChg chg="mod">
          <ac:chgData name="sonic 28g" userId="f0f01f278ce2d13d" providerId="LiveId" clId="{7870DE00-C09F-44B5-A077-5B3F2A15ED09}" dt="2024-04-22T22:14:42.262" v="485" actId="20577"/>
          <ac:spMkLst>
            <pc:docMk/>
            <pc:sldMk cId="2266263418" sldId="261"/>
            <ac:spMk id="3" creationId="{35EC0603-9B9E-8D0E-F7A7-F59071DE5EDE}"/>
          </ac:spMkLst>
        </pc:spChg>
        <pc:spChg chg="add del">
          <ac:chgData name="sonic 28g" userId="f0f01f278ce2d13d" providerId="LiveId" clId="{7870DE00-C09F-44B5-A077-5B3F2A15ED09}" dt="2024-04-22T21:50:17.281" v="155" actId="26606"/>
          <ac:spMkLst>
            <pc:docMk/>
            <pc:sldMk cId="2266263418" sldId="261"/>
            <ac:spMk id="8" creationId="{389575E1-3389-451A-A5F7-27854C25C599}"/>
          </ac:spMkLst>
        </pc:spChg>
        <pc:spChg chg="add del">
          <ac:chgData name="sonic 28g" userId="f0f01f278ce2d13d" providerId="LiveId" clId="{7870DE00-C09F-44B5-A077-5B3F2A15ED09}" dt="2024-04-22T21:50:17.281" v="155" actId="26606"/>
          <ac:spMkLst>
            <pc:docMk/>
            <pc:sldMk cId="2266263418" sldId="261"/>
            <ac:spMk id="10" creationId="{A53CCC5C-D88E-40FB-B30B-23DCDBD01D37}"/>
          </ac:spMkLst>
        </pc:spChg>
        <pc:spChg chg="add del">
          <ac:chgData name="sonic 28g" userId="f0f01f278ce2d13d" providerId="LiveId" clId="{7870DE00-C09F-44B5-A077-5B3F2A15ED09}" dt="2024-04-22T21:50:17.281" v="155" actId="26606"/>
          <ac:spMkLst>
            <pc:docMk/>
            <pc:sldMk cId="2266263418" sldId="261"/>
            <ac:spMk id="12" creationId="{081E4A58-353D-44AE-B2FC-2A74E2E400F7}"/>
          </ac:spMkLst>
        </pc:spChg>
        <pc:spChg chg="add">
          <ac:chgData name="sonic 28g" userId="f0f01f278ce2d13d" providerId="LiveId" clId="{7870DE00-C09F-44B5-A077-5B3F2A15ED09}" dt="2024-04-22T21:50:17.281" v="155" actId="26606"/>
          <ac:spMkLst>
            <pc:docMk/>
            <pc:sldMk cId="2266263418" sldId="261"/>
            <ac:spMk id="17" creationId="{1C799903-48D5-4A31-A1A2-541072D9771E}"/>
          </ac:spMkLst>
        </pc:spChg>
        <pc:spChg chg="add">
          <ac:chgData name="sonic 28g" userId="f0f01f278ce2d13d" providerId="LiveId" clId="{7870DE00-C09F-44B5-A077-5B3F2A15ED09}" dt="2024-04-22T21:50:17.281" v="155" actId="26606"/>
          <ac:spMkLst>
            <pc:docMk/>
            <pc:sldMk cId="2266263418" sldId="261"/>
            <ac:spMk id="19" creationId="{8EFFF109-FC58-4FD3-BE05-9775A1310F55}"/>
          </ac:spMkLst>
        </pc:spChg>
        <pc:spChg chg="add">
          <ac:chgData name="sonic 28g" userId="f0f01f278ce2d13d" providerId="LiveId" clId="{7870DE00-C09F-44B5-A077-5B3F2A15ED09}" dt="2024-04-22T21:50:17.281" v="155" actId="26606"/>
          <ac:spMkLst>
            <pc:docMk/>
            <pc:sldMk cId="2266263418" sldId="261"/>
            <ac:spMk id="21" creationId="{E1B96AD6-92A9-4273-A62B-96A1C3E0BA95}"/>
          </ac:spMkLst>
        </pc:spChg>
        <pc:spChg chg="add">
          <ac:chgData name="sonic 28g" userId="f0f01f278ce2d13d" providerId="LiveId" clId="{7870DE00-C09F-44B5-A077-5B3F2A15ED09}" dt="2024-04-22T21:50:17.281" v="155" actId="26606"/>
          <ac:spMkLst>
            <pc:docMk/>
            <pc:sldMk cId="2266263418" sldId="261"/>
            <ac:spMk id="23" creationId="{463EEC44-1BA3-44ED-81FC-A644B04B2A44}"/>
          </ac:spMkLst>
        </pc:spChg>
        <pc:picChg chg="add mod modCrop">
          <ac:chgData name="sonic 28g" userId="f0f01f278ce2d13d" providerId="LiveId" clId="{7870DE00-C09F-44B5-A077-5B3F2A15ED09}" dt="2024-04-23T14:16:17.113" v="524" actId="732"/>
          <ac:picMkLst>
            <pc:docMk/>
            <pc:sldMk cId="2266263418" sldId="261"/>
            <ac:picMk id="6" creationId="{9F885055-48A1-AACD-5F74-4F6B7F30BF6F}"/>
          </ac:picMkLst>
        </pc:picChg>
        <pc:picChg chg="add del mod">
          <ac:chgData name="sonic 28g" userId="f0f01f278ce2d13d" providerId="LiveId" clId="{7870DE00-C09F-44B5-A077-5B3F2A15ED09}" dt="2024-04-22T22:16:51.945" v="490" actId="478"/>
          <ac:picMkLst>
            <pc:docMk/>
            <pc:sldMk cId="2266263418" sldId="261"/>
            <ac:picMk id="6" creationId="{CB29A594-F4E7-A21D-E23E-4464BA755F93}"/>
          </ac:picMkLst>
        </pc:picChg>
        <pc:picChg chg="add del mod">
          <ac:chgData name="sonic 28g" userId="f0f01f278ce2d13d" providerId="LiveId" clId="{7870DE00-C09F-44B5-A077-5B3F2A15ED09}" dt="2024-04-23T14:16:03.275" v="517" actId="478"/>
          <ac:picMkLst>
            <pc:docMk/>
            <pc:sldMk cId="2266263418" sldId="261"/>
            <ac:picMk id="9" creationId="{8849D190-76E9-4350-C402-BB20125B35B1}"/>
          </ac:picMkLst>
        </pc:picChg>
      </pc:sldChg>
      <pc:sldChg chg="addSp delSp modSp add mod">
        <pc:chgData name="sonic 28g" userId="f0f01f278ce2d13d" providerId="LiveId" clId="{7870DE00-C09F-44B5-A077-5B3F2A15ED09}" dt="2024-04-23T15:00:54.663" v="580" actId="20577"/>
        <pc:sldMkLst>
          <pc:docMk/>
          <pc:sldMk cId="1744637181" sldId="262"/>
        </pc:sldMkLst>
        <pc:spChg chg="mod">
          <ac:chgData name="sonic 28g" userId="f0f01f278ce2d13d" providerId="LiveId" clId="{7870DE00-C09F-44B5-A077-5B3F2A15ED09}" dt="2024-04-22T21:54:45.868" v="252" actId="20577"/>
          <ac:spMkLst>
            <pc:docMk/>
            <pc:sldMk cId="1744637181" sldId="262"/>
            <ac:spMk id="2" creationId="{A02B43B7-EDA4-4E7E-9324-97117E397EEC}"/>
          </ac:spMkLst>
        </pc:spChg>
        <pc:spChg chg="mod">
          <ac:chgData name="sonic 28g" userId="f0f01f278ce2d13d" providerId="LiveId" clId="{7870DE00-C09F-44B5-A077-5B3F2A15ED09}" dt="2024-04-23T15:00:54.663" v="580" actId="20577"/>
          <ac:spMkLst>
            <pc:docMk/>
            <pc:sldMk cId="1744637181" sldId="262"/>
            <ac:spMk id="3" creationId="{35EC0603-9B9E-8D0E-F7A7-F59071DE5EDE}"/>
          </ac:spMkLst>
        </pc:spChg>
        <pc:picChg chg="add del mod">
          <ac:chgData name="sonic 28g" userId="f0f01f278ce2d13d" providerId="LiveId" clId="{7870DE00-C09F-44B5-A077-5B3F2A15ED09}" dt="2024-04-23T14:17:58.230" v="525" actId="478"/>
          <ac:picMkLst>
            <pc:docMk/>
            <pc:sldMk cId="1744637181" sldId="262"/>
            <ac:picMk id="6" creationId="{96159008-ADDF-3819-1472-3FAFD0DEF684}"/>
          </ac:picMkLst>
        </pc:picChg>
        <pc:picChg chg="add del mod modCrop">
          <ac:chgData name="sonic 28g" userId="f0f01f278ce2d13d" providerId="LiveId" clId="{7870DE00-C09F-44B5-A077-5B3F2A15ED09}" dt="2024-04-23T14:19:21.440" v="533" actId="478"/>
          <ac:picMkLst>
            <pc:docMk/>
            <pc:sldMk cId="1744637181" sldId="262"/>
            <ac:picMk id="7" creationId="{106BB7DA-BCC5-DC82-02FF-5683190E4954}"/>
          </ac:picMkLst>
        </pc:picChg>
        <pc:picChg chg="add mod modCrop">
          <ac:chgData name="sonic 28g" userId="f0f01f278ce2d13d" providerId="LiveId" clId="{7870DE00-C09F-44B5-A077-5B3F2A15ED09}" dt="2024-04-23T14:20:12.278" v="545" actId="732"/>
          <ac:picMkLst>
            <pc:docMk/>
            <pc:sldMk cId="1744637181" sldId="262"/>
            <ac:picMk id="9" creationId="{5371220E-A5F6-88F8-5873-BFAA8476ACFF}"/>
          </ac:picMkLst>
        </pc:picChg>
      </pc:sldChg>
      <pc:sldChg chg="addSp delSp modSp add mod">
        <pc:chgData name="sonic 28g" userId="f0f01f278ce2d13d" providerId="LiveId" clId="{7870DE00-C09F-44B5-A077-5B3F2A15ED09}" dt="2024-04-23T15:01:40.744" v="581" actId="20577"/>
        <pc:sldMkLst>
          <pc:docMk/>
          <pc:sldMk cId="884608306" sldId="263"/>
        </pc:sldMkLst>
        <pc:spChg chg="mod">
          <ac:chgData name="sonic 28g" userId="f0f01f278ce2d13d" providerId="LiveId" clId="{7870DE00-C09F-44B5-A077-5B3F2A15ED09}" dt="2024-04-22T21:55:33.878" v="260" actId="20577"/>
          <ac:spMkLst>
            <pc:docMk/>
            <pc:sldMk cId="884608306" sldId="263"/>
            <ac:spMk id="2" creationId="{A02B43B7-EDA4-4E7E-9324-97117E397EEC}"/>
          </ac:spMkLst>
        </pc:spChg>
        <pc:spChg chg="mod">
          <ac:chgData name="sonic 28g" userId="f0f01f278ce2d13d" providerId="LiveId" clId="{7870DE00-C09F-44B5-A077-5B3F2A15ED09}" dt="2024-04-23T15:01:40.744" v="581" actId="20577"/>
          <ac:spMkLst>
            <pc:docMk/>
            <pc:sldMk cId="884608306" sldId="263"/>
            <ac:spMk id="3" creationId="{35EC0603-9B9E-8D0E-F7A7-F59071DE5EDE}"/>
          </ac:spMkLst>
        </pc:spChg>
        <pc:picChg chg="add del mod">
          <ac:chgData name="sonic 28g" userId="f0f01f278ce2d13d" providerId="LiveId" clId="{7870DE00-C09F-44B5-A077-5B3F2A15ED09}" dt="2024-04-23T14:22:31.528" v="546" actId="478"/>
          <ac:picMkLst>
            <pc:docMk/>
            <pc:sldMk cId="884608306" sldId="263"/>
            <ac:picMk id="6" creationId="{80B17E08-B935-2519-6338-6891BEA6755B}"/>
          </ac:picMkLst>
        </pc:picChg>
        <pc:picChg chg="add mod modCrop">
          <ac:chgData name="sonic 28g" userId="f0f01f278ce2d13d" providerId="LiveId" clId="{7870DE00-C09F-44B5-A077-5B3F2A15ED09}" dt="2024-04-23T14:23:01.618" v="559" actId="1076"/>
          <ac:picMkLst>
            <pc:docMk/>
            <pc:sldMk cId="884608306" sldId="263"/>
            <ac:picMk id="7" creationId="{19E59DE8-48FA-122C-AC48-540B76DCEF16}"/>
          </ac:picMkLst>
        </pc:picChg>
      </pc:sldChg>
      <pc:sldChg chg="addSp delSp modSp new del mod setBg">
        <pc:chgData name="sonic 28g" userId="f0f01f278ce2d13d" providerId="LiveId" clId="{7870DE00-C09F-44B5-A077-5B3F2A15ED09}" dt="2024-04-22T22:00:35.185" v="314" actId="47"/>
        <pc:sldMkLst>
          <pc:docMk/>
          <pc:sldMk cId="1165533275" sldId="264"/>
        </pc:sldMkLst>
        <pc:spChg chg="mod ord">
          <ac:chgData name="sonic 28g" userId="f0f01f278ce2d13d" providerId="LiveId" clId="{7870DE00-C09F-44B5-A077-5B3F2A15ED09}" dt="2024-04-22T22:00:30.034" v="313" actId="26606"/>
          <ac:spMkLst>
            <pc:docMk/>
            <pc:sldMk cId="1165533275" sldId="264"/>
            <ac:spMk id="2" creationId="{03E04012-214B-0385-A082-B1EE68ABDA38}"/>
          </ac:spMkLst>
        </pc:spChg>
        <pc:spChg chg="del">
          <ac:chgData name="sonic 28g" userId="f0f01f278ce2d13d" providerId="LiveId" clId="{7870DE00-C09F-44B5-A077-5B3F2A15ED09}" dt="2024-04-22T21:59:33.944" v="284" actId="22"/>
          <ac:spMkLst>
            <pc:docMk/>
            <pc:sldMk cId="1165533275" sldId="264"/>
            <ac:spMk id="3" creationId="{E487CF36-49ED-56E1-A4CA-0B4309393D99}"/>
          </ac:spMkLst>
        </pc:spChg>
        <pc:spChg chg="add del">
          <ac:chgData name="sonic 28g" userId="f0f01f278ce2d13d" providerId="LiveId" clId="{7870DE00-C09F-44B5-A077-5B3F2A15ED09}" dt="2024-04-22T22:00:09.445" v="306" actId="478"/>
          <ac:spMkLst>
            <pc:docMk/>
            <pc:sldMk cId="1165533275" sldId="264"/>
            <ac:spMk id="9" creationId="{6E2AA9E5-5BC7-0923-DF1F-54E45F3ADCF5}"/>
          </ac:spMkLst>
        </pc:spChg>
        <pc:spChg chg="add del">
          <ac:chgData name="sonic 28g" userId="f0f01f278ce2d13d" providerId="LiveId" clId="{7870DE00-C09F-44B5-A077-5B3F2A15ED09}" dt="2024-04-22T22:00:15.172" v="307" actId="26606"/>
          <ac:spMkLst>
            <pc:docMk/>
            <pc:sldMk cId="1165533275" sldId="264"/>
            <ac:spMk id="12" creationId="{92468898-5A6E-4D55-85EC-308E785EE06C}"/>
          </ac:spMkLst>
        </pc:spChg>
        <pc:spChg chg="add del">
          <ac:chgData name="sonic 28g" userId="f0f01f278ce2d13d" providerId="LiveId" clId="{7870DE00-C09F-44B5-A077-5B3F2A15ED09}" dt="2024-04-22T22:00:15.172" v="307" actId="26606"/>
          <ac:spMkLst>
            <pc:docMk/>
            <pc:sldMk cId="1165533275" sldId="264"/>
            <ac:spMk id="14" creationId="{3E23A947-2D45-4208-AE2B-64948C87A3EB}"/>
          </ac:spMkLst>
        </pc:spChg>
        <pc:spChg chg="add del">
          <ac:chgData name="sonic 28g" userId="f0f01f278ce2d13d" providerId="LiveId" clId="{7870DE00-C09F-44B5-A077-5B3F2A15ED09}" dt="2024-04-22T22:00:15.172" v="307" actId="26606"/>
          <ac:spMkLst>
            <pc:docMk/>
            <pc:sldMk cId="1165533275" sldId="264"/>
            <ac:spMk id="16" creationId="{E5BBB0F9-6A59-4D02-A9C7-A2D6516684CE}"/>
          </ac:spMkLst>
        </pc:spChg>
        <pc:spChg chg="add del">
          <ac:chgData name="sonic 28g" userId="f0f01f278ce2d13d" providerId="LiveId" clId="{7870DE00-C09F-44B5-A077-5B3F2A15ED09}" dt="2024-04-22T22:00:30.034" v="313" actId="26606"/>
          <ac:spMkLst>
            <pc:docMk/>
            <pc:sldMk cId="1165533275" sldId="264"/>
            <ac:spMk id="21" creationId="{017517EF-BD4D-4055-BDB4-A322C53568AD}"/>
          </ac:spMkLst>
        </pc:spChg>
        <pc:spChg chg="add del">
          <ac:chgData name="sonic 28g" userId="f0f01f278ce2d13d" providerId="LiveId" clId="{7870DE00-C09F-44B5-A077-5B3F2A15ED09}" dt="2024-04-22T22:00:30.034" v="313" actId="26606"/>
          <ac:spMkLst>
            <pc:docMk/>
            <pc:sldMk cId="1165533275" sldId="264"/>
            <ac:spMk id="23" creationId="{0ADDB668-2CA4-4D2B-9C34-3487CA330BA8}"/>
          </ac:spMkLst>
        </pc:spChg>
        <pc:spChg chg="add del">
          <ac:chgData name="sonic 28g" userId="f0f01f278ce2d13d" providerId="LiveId" clId="{7870DE00-C09F-44B5-A077-5B3F2A15ED09}" dt="2024-04-22T22:00:30.034" v="313" actId="26606"/>
          <ac:spMkLst>
            <pc:docMk/>
            <pc:sldMk cId="1165533275" sldId="264"/>
            <ac:spMk id="25" creationId="{2568BC19-F052-4108-93E1-6A3D1DEC072F}"/>
          </ac:spMkLst>
        </pc:spChg>
        <pc:spChg chg="add del">
          <ac:chgData name="sonic 28g" userId="f0f01f278ce2d13d" providerId="LiveId" clId="{7870DE00-C09F-44B5-A077-5B3F2A15ED09}" dt="2024-04-22T22:00:30.034" v="313" actId="26606"/>
          <ac:spMkLst>
            <pc:docMk/>
            <pc:sldMk cId="1165533275" sldId="264"/>
            <ac:spMk id="27" creationId="{D5FD337D-4D6B-4C8B-B6F5-121097E09881}"/>
          </ac:spMkLst>
        </pc:spChg>
        <pc:spChg chg="add del">
          <ac:chgData name="sonic 28g" userId="f0f01f278ce2d13d" providerId="LiveId" clId="{7870DE00-C09F-44B5-A077-5B3F2A15ED09}" dt="2024-04-22T22:00:26.029" v="310" actId="26606"/>
          <ac:spMkLst>
            <pc:docMk/>
            <pc:sldMk cId="1165533275" sldId="264"/>
            <ac:spMk id="32" creationId="{7B1AB9FE-36F5-4FD1-9850-DB5C5AD4828F}"/>
          </ac:spMkLst>
        </pc:spChg>
        <pc:spChg chg="add del">
          <ac:chgData name="sonic 28g" userId="f0f01f278ce2d13d" providerId="LiveId" clId="{7870DE00-C09F-44B5-A077-5B3F2A15ED09}" dt="2024-04-22T22:00:26.029" v="310" actId="26606"/>
          <ac:spMkLst>
            <pc:docMk/>
            <pc:sldMk cId="1165533275" sldId="264"/>
            <ac:spMk id="34" creationId="{F489C2E0-4895-4B72-85EA-7EE9FAFFDC7E}"/>
          </ac:spMkLst>
        </pc:spChg>
        <pc:spChg chg="add del">
          <ac:chgData name="sonic 28g" userId="f0f01f278ce2d13d" providerId="LiveId" clId="{7870DE00-C09F-44B5-A077-5B3F2A15ED09}" dt="2024-04-22T22:00:30.028" v="312" actId="26606"/>
          <ac:spMkLst>
            <pc:docMk/>
            <pc:sldMk cId="1165533275" sldId="264"/>
            <ac:spMk id="36" creationId="{93245F62-CCC4-49E4-B95B-EA6C1E790510}"/>
          </ac:spMkLst>
        </pc:spChg>
        <pc:spChg chg="add del">
          <ac:chgData name="sonic 28g" userId="f0f01f278ce2d13d" providerId="LiveId" clId="{7870DE00-C09F-44B5-A077-5B3F2A15ED09}" dt="2024-04-22T22:00:30.028" v="312" actId="26606"/>
          <ac:spMkLst>
            <pc:docMk/>
            <pc:sldMk cId="1165533275" sldId="264"/>
            <ac:spMk id="37" creationId="{E6C0DD6B-6AA3-448F-9B99-8386295BC1B4}"/>
          </ac:spMkLst>
        </pc:spChg>
        <pc:spChg chg="add">
          <ac:chgData name="sonic 28g" userId="f0f01f278ce2d13d" providerId="LiveId" clId="{7870DE00-C09F-44B5-A077-5B3F2A15ED09}" dt="2024-04-22T22:00:30.034" v="313" actId="26606"/>
          <ac:spMkLst>
            <pc:docMk/>
            <pc:sldMk cId="1165533275" sldId="264"/>
            <ac:spMk id="39" creationId="{BCED4D40-4B67-4331-AC48-79B82B4A47D8}"/>
          </ac:spMkLst>
        </pc:spChg>
        <pc:spChg chg="add">
          <ac:chgData name="sonic 28g" userId="f0f01f278ce2d13d" providerId="LiveId" clId="{7870DE00-C09F-44B5-A077-5B3F2A15ED09}" dt="2024-04-22T22:00:30.034" v="313" actId="26606"/>
          <ac:spMkLst>
            <pc:docMk/>
            <pc:sldMk cId="1165533275" sldId="264"/>
            <ac:spMk id="40" creationId="{670CEDEF-4F34-412E-84EE-329C1E936AF5}"/>
          </ac:spMkLst>
        </pc:spChg>
        <pc:picChg chg="add mod ord">
          <ac:chgData name="sonic 28g" userId="f0f01f278ce2d13d" providerId="LiveId" clId="{7870DE00-C09F-44B5-A077-5B3F2A15ED09}" dt="2024-04-22T22:00:30.034" v="313" actId="26606"/>
          <ac:picMkLst>
            <pc:docMk/>
            <pc:sldMk cId="1165533275" sldId="264"/>
            <ac:picMk id="5" creationId="{D607648F-D3E7-C9F1-FCBF-20DF84CAA122}"/>
          </ac:picMkLst>
        </pc:picChg>
      </pc:sldChg>
      <pc:sldChg chg="addSp delSp modSp new mod setBg">
        <pc:chgData name="sonic 28g" userId="f0f01f278ce2d13d" providerId="LiveId" clId="{7870DE00-C09F-44B5-A077-5B3F2A15ED09}" dt="2024-04-23T14:34:13.683" v="573" actId="20577"/>
        <pc:sldMkLst>
          <pc:docMk/>
          <pc:sldMk cId="1446253621" sldId="264"/>
        </pc:sldMkLst>
        <pc:spChg chg="mod">
          <ac:chgData name="sonic 28g" userId="f0f01f278ce2d13d" providerId="LiveId" clId="{7870DE00-C09F-44B5-A077-5B3F2A15ED09}" dt="2024-04-23T14:24:45.767" v="571" actId="20577"/>
          <ac:spMkLst>
            <pc:docMk/>
            <pc:sldMk cId="1446253621" sldId="264"/>
            <ac:spMk id="2" creationId="{5C6919A4-9C93-4F0B-B488-4A9A2E095DE1}"/>
          </ac:spMkLst>
        </pc:spChg>
        <pc:spChg chg="mod ord">
          <ac:chgData name="sonic 28g" userId="f0f01f278ce2d13d" providerId="LiveId" clId="{7870DE00-C09F-44B5-A077-5B3F2A15ED09}" dt="2024-04-23T14:34:13.683" v="573" actId="20577"/>
          <ac:spMkLst>
            <pc:docMk/>
            <pc:sldMk cId="1446253621" sldId="264"/>
            <ac:spMk id="3" creationId="{453145A4-5950-D163-7D5E-39E238FAFA0B}"/>
          </ac:spMkLst>
        </pc:spChg>
        <pc:spChg chg="add">
          <ac:chgData name="sonic 28g" userId="f0f01f278ce2d13d" providerId="LiveId" clId="{7870DE00-C09F-44B5-A077-5B3F2A15ED09}" dt="2024-04-22T22:04:00.235" v="451" actId="26606"/>
          <ac:spMkLst>
            <pc:docMk/>
            <pc:sldMk cId="1446253621" sldId="264"/>
            <ac:spMk id="10" creationId="{84ECDE7A-6944-466D-8FFE-149A29BA6BAE}"/>
          </ac:spMkLst>
        </pc:spChg>
        <pc:spChg chg="add">
          <ac:chgData name="sonic 28g" userId="f0f01f278ce2d13d" providerId="LiveId" clId="{7870DE00-C09F-44B5-A077-5B3F2A15ED09}" dt="2024-04-22T22:04:00.235" v="451" actId="26606"/>
          <ac:spMkLst>
            <pc:docMk/>
            <pc:sldMk cId="1446253621" sldId="264"/>
            <ac:spMk id="12" creationId="{B3420082-9415-44EC-802E-C77D71D59C57}"/>
          </ac:spMkLst>
        </pc:spChg>
        <pc:spChg chg="add">
          <ac:chgData name="sonic 28g" userId="f0f01f278ce2d13d" providerId="LiveId" clId="{7870DE00-C09F-44B5-A077-5B3F2A15ED09}" dt="2024-04-22T22:04:00.235" v="451" actId="26606"/>
          <ac:spMkLst>
            <pc:docMk/>
            <pc:sldMk cId="1446253621" sldId="264"/>
            <ac:spMk id="14" creationId="{55A52C45-1FCB-4636-A80F-2849B8226C01}"/>
          </ac:spMkLst>
        </pc:spChg>
        <pc:spChg chg="add">
          <ac:chgData name="sonic 28g" userId="f0f01f278ce2d13d" providerId="LiveId" clId="{7870DE00-C09F-44B5-A077-5B3F2A15ED09}" dt="2024-04-22T22:04:00.235" v="451" actId="26606"/>
          <ac:spMkLst>
            <pc:docMk/>
            <pc:sldMk cId="1446253621" sldId="264"/>
            <ac:spMk id="16" creationId="{768EB4DD-3704-43AD-92B3-C4E0C6EA92CB}"/>
          </ac:spMkLst>
        </pc:spChg>
        <pc:picChg chg="add del mod">
          <ac:chgData name="sonic 28g" userId="f0f01f278ce2d13d" providerId="LiveId" clId="{7870DE00-C09F-44B5-A077-5B3F2A15ED09}" dt="2024-04-22T22:04:12.446" v="452" actId="478"/>
          <ac:picMkLst>
            <pc:docMk/>
            <pc:sldMk cId="1446253621" sldId="264"/>
            <ac:picMk id="5" creationId="{A1C37157-0666-BAE9-8C98-70F4259C06F5}"/>
          </ac:picMkLst>
        </pc:picChg>
        <pc:picChg chg="add mod">
          <ac:chgData name="sonic 28g" userId="f0f01f278ce2d13d" providerId="LiveId" clId="{7870DE00-C09F-44B5-A077-5B3F2A15ED09}" dt="2024-04-22T22:04:21.500" v="456" actId="1076"/>
          <ac:picMkLst>
            <pc:docMk/>
            <pc:sldMk cId="1446253621" sldId="264"/>
            <ac:picMk id="7" creationId="{A3565681-E2A8-0C68-001C-A382AE050E89}"/>
          </ac:picMkLst>
        </pc:picChg>
      </pc:sldChg>
      <pc:sldChg chg="addSp delSp modSp new del mod setBg">
        <pc:chgData name="sonic 28g" userId="f0f01f278ce2d13d" providerId="LiveId" clId="{7870DE00-C09F-44B5-A077-5B3F2A15ED09}" dt="2024-04-22T22:02:52.384" v="395" actId="680"/>
        <pc:sldMkLst>
          <pc:docMk/>
          <pc:sldMk cId="2648583361" sldId="264"/>
        </pc:sldMkLst>
        <pc:spChg chg="add del">
          <ac:chgData name="sonic 28g" userId="f0f01f278ce2d13d" providerId="LiveId" clId="{7870DE00-C09F-44B5-A077-5B3F2A15ED09}" dt="2024-04-22T22:02:51.746" v="394" actId="478"/>
          <ac:spMkLst>
            <pc:docMk/>
            <pc:sldMk cId="2648583361" sldId="264"/>
            <ac:spMk id="2" creationId="{0056C250-CF3A-D63C-CDE6-8DFB481F1089}"/>
          </ac:spMkLst>
        </pc:spChg>
        <pc:spChg chg="mod ord">
          <ac:chgData name="sonic 28g" userId="f0f01f278ce2d13d" providerId="LiveId" clId="{7870DE00-C09F-44B5-A077-5B3F2A15ED09}" dt="2024-04-22T22:02:51.421" v="393" actId="14100"/>
          <ac:spMkLst>
            <pc:docMk/>
            <pc:sldMk cId="2648583361" sldId="264"/>
            <ac:spMk id="3" creationId="{E6F6B71B-A30C-2C5A-D87E-61490F98C3B9}"/>
          </ac:spMkLst>
        </pc:spChg>
        <pc:spChg chg="add del">
          <ac:chgData name="sonic 28g" userId="f0f01f278ce2d13d" providerId="LiveId" clId="{7870DE00-C09F-44B5-A077-5B3F2A15ED09}" dt="2024-04-22T22:02:28.009" v="374" actId="26606"/>
          <ac:spMkLst>
            <pc:docMk/>
            <pc:sldMk cId="2648583361" sldId="264"/>
            <ac:spMk id="12" creationId="{0288C6B4-AFC3-407F-A595-EFFD38D4CCAF}"/>
          </ac:spMkLst>
        </pc:spChg>
        <pc:spChg chg="add del">
          <ac:chgData name="sonic 28g" userId="f0f01f278ce2d13d" providerId="LiveId" clId="{7870DE00-C09F-44B5-A077-5B3F2A15ED09}" dt="2024-04-22T22:02:28.009" v="374" actId="26606"/>
          <ac:spMkLst>
            <pc:docMk/>
            <pc:sldMk cId="2648583361" sldId="264"/>
            <ac:spMk id="14" creationId="{CF236821-17FE-429B-8D2C-08E13A64EA40}"/>
          </ac:spMkLst>
        </pc:spChg>
        <pc:spChg chg="add del">
          <ac:chgData name="sonic 28g" userId="f0f01f278ce2d13d" providerId="LiveId" clId="{7870DE00-C09F-44B5-A077-5B3F2A15ED09}" dt="2024-04-22T22:02:28.009" v="374" actId="26606"/>
          <ac:spMkLst>
            <pc:docMk/>
            <pc:sldMk cId="2648583361" sldId="264"/>
            <ac:spMk id="16" creationId="{C0BDBCD2-E081-43AB-9119-C55465E59757}"/>
          </ac:spMkLst>
        </pc:spChg>
        <pc:spChg chg="add del">
          <ac:chgData name="sonic 28g" userId="f0f01f278ce2d13d" providerId="LiveId" clId="{7870DE00-C09F-44B5-A077-5B3F2A15ED09}" dt="2024-04-22T22:02:28.009" v="374" actId="26606"/>
          <ac:spMkLst>
            <pc:docMk/>
            <pc:sldMk cId="2648583361" sldId="264"/>
            <ac:spMk id="18" creationId="{98E79BE4-34FE-485A-98A5-92CE8F7C4743}"/>
          </ac:spMkLst>
        </pc:spChg>
        <pc:spChg chg="add del">
          <ac:chgData name="sonic 28g" userId="f0f01f278ce2d13d" providerId="LiveId" clId="{7870DE00-C09F-44B5-A077-5B3F2A15ED09}" dt="2024-04-22T22:02:28.009" v="374" actId="26606"/>
          <ac:spMkLst>
            <pc:docMk/>
            <pc:sldMk cId="2648583361" sldId="264"/>
            <ac:spMk id="20" creationId="{7A5F0580-5EE9-419F-96EE-B6529EF6E7D0}"/>
          </ac:spMkLst>
        </pc:spChg>
        <pc:spChg chg="add del">
          <ac:chgData name="sonic 28g" userId="f0f01f278ce2d13d" providerId="LiveId" clId="{7870DE00-C09F-44B5-A077-5B3F2A15ED09}" dt="2024-04-22T22:02:33.316" v="376" actId="26606"/>
          <ac:spMkLst>
            <pc:docMk/>
            <pc:sldMk cId="2648583361" sldId="264"/>
            <ac:spMk id="22" creationId="{84ECDE7A-6944-466D-8FFE-149A29BA6BAE}"/>
          </ac:spMkLst>
        </pc:spChg>
        <pc:spChg chg="add del">
          <ac:chgData name="sonic 28g" userId="f0f01f278ce2d13d" providerId="LiveId" clId="{7870DE00-C09F-44B5-A077-5B3F2A15ED09}" dt="2024-04-22T22:02:33.316" v="376" actId="26606"/>
          <ac:spMkLst>
            <pc:docMk/>
            <pc:sldMk cId="2648583361" sldId="264"/>
            <ac:spMk id="23" creationId="{B3420082-9415-44EC-802E-C77D71D59C57}"/>
          </ac:spMkLst>
        </pc:spChg>
        <pc:spChg chg="add del">
          <ac:chgData name="sonic 28g" userId="f0f01f278ce2d13d" providerId="LiveId" clId="{7870DE00-C09F-44B5-A077-5B3F2A15ED09}" dt="2024-04-22T22:02:33.316" v="376" actId="26606"/>
          <ac:spMkLst>
            <pc:docMk/>
            <pc:sldMk cId="2648583361" sldId="264"/>
            <ac:spMk id="24" creationId="{55A52C45-1FCB-4636-A80F-2849B8226C01}"/>
          </ac:spMkLst>
        </pc:spChg>
        <pc:spChg chg="add del">
          <ac:chgData name="sonic 28g" userId="f0f01f278ce2d13d" providerId="LiveId" clId="{7870DE00-C09F-44B5-A077-5B3F2A15ED09}" dt="2024-04-22T22:02:33.316" v="376" actId="26606"/>
          <ac:spMkLst>
            <pc:docMk/>
            <pc:sldMk cId="2648583361" sldId="264"/>
            <ac:spMk id="25" creationId="{768EB4DD-3704-43AD-92B3-C4E0C6EA92CB}"/>
          </ac:spMkLst>
        </pc:spChg>
        <pc:spChg chg="add del">
          <ac:chgData name="sonic 28g" userId="f0f01f278ce2d13d" providerId="LiveId" clId="{7870DE00-C09F-44B5-A077-5B3F2A15ED09}" dt="2024-04-22T22:02:40.592" v="378" actId="26606"/>
          <ac:spMkLst>
            <pc:docMk/>
            <pc:sldMk cId="2648583361" sldId="264"/>
            <ac:spMk id="27" creationId="{2B97F24A-32CE-4C1C-A50D-3016B394DCFB}"/>
          </ac:spMkLst>
        </pc:spChg>
        <pc:spChg chg="add del">
          <ac:chgData name="sonic 28g" userId="f0f01f278ce2d13d" providerId="LiveId" clId="{7870DE00-C09F-44B5-A077-5B3F2A15ED09}" dt="2024-04-22T22:02:40.592" v="378" actId="26606"/>
          <ac:spMkLst>
            <pc:docMk/>
            <pc:sldMk cId="2648583361" sldId="264"/>
            <ac:spMk id="28" creationId="{CD8B4F24-440B-49E9-B85D-733523DC064B}"/>
          </ac:spMkLst>
        </pc:spChg>
        <pc:spChg chg="add del">
          <ac:chgData name="sonic 28g" userId="f0f01f278ce2d13d" providerId="LiveId" clId="{7870DE00-C09F-44B5-A077-5B3F2A15ED09}" dt="2024-04-22T22:02:41.608" v="380" actId="26606"/>
          <ac:spMkLst>
            <pc:docMk/>
            <pc:sldMk cId="2648583361" sldId="264"/>
            <ac:spMk id="30" creationId="{F13C74B1-5B17-4795-BED0-7140497B445A}"/>
          </ac:spMkLst>
        </pc:spChg>
        <pc:spChg chg="add del">
          <ac:chgData name="sonic 28g" userId="f0f01f278ce2d13d" providerId="LiveId" clId="{7870DE00-C09F-44B5-A077-5B3F2A15ED09}" dt="2024-04-22T22:02:41.608" v="380" actId="26606"/>
          <ac:spMkLst>
            <pc:docMk/>
            <pc:sldMk cId="2648583361" sldId="264"/>
            <ac:spMk id="31" creationId="{D4974D33-8DC5-464E-8C6D-BE58F0669C17}"/>
          </ac:spMkLst>
        </pc:spChg>
        <pc:spChg chg="add del">
          <ac:chgData name="sonic 28g" userId="f0f01f278ce2d13d" providerId="LiveId" clId="{7870DE00-C09F-44B5-A077-5B3F2A15ED09}" dt="2024-04-22T22:02:42.065" v="382" actId="26606"/>
          <ac:spMkLst>
            <pc:docMk/>
            <pc:sldMk cId="2648583361" sldId="264"/>
            <ac:spMk id="33" creationId="{32AEEBC8-9D30-42EF-95F2-386C2653FBF0}"/>
          </ac:spMkLst>
        </pc:spChg>
        <pc:spChg chg="add del">
          <ac:chgData name="sonic 28g" userId="f0f01f278ce2d13d" providerId="LiveId" clId="{7870DE00-C09F-44B5-A077-5B3F2A15ED09}" dt="2024-04-22T22:02:42.065" v="382" actId="26606"/>
          <ac:spMkLst>
            <pc:docMk/>
            <pc:sldMk cId="2648583361" sldId="264"/>
            <ac:spMk id="34" creationId="{2E92FA66-67D7-4CB4-94D3-E643A9AD4757}"/>
          </ac:spMkLst>
        </pc:spChg>
        <pc:spChg chg="add del">
          <ac:chgData name="sonic 28g" userId="f0f01f278ce2d13d" providerId="LiveId" clId="{7870DE00-C09F-44B5-A077-5B3F2A15ED09}" dt="2024-04-22T22:02:48.623" v="384" actId="26606"/>
          <ac:spMkLst>
            <pc:docMk/>
            <pc:sldMk cId="2648583361" sldId="264"/>
            <ac:spMk id="36" creationId="{E45CA849-654C-4173-AD99-B3A2528275F5}"/>
          </ac:spMkLst>
        </pc:spChg>
        <pc:spChg chg="add del">
          <ac:chgData name="sonic 28g" userId="f0f01f278ce2d13d" providerId="LiveId" clId="{7870DE00-C09F-44B5-A077-5B3F2A15ED09}" dt="2024-04-22T22:02:48.623" v="384" actId="26606"/>
          <ac:spMkLst>
            <pc:docMk/>
            <pc:sldMk cId="2648583361" sldId="264"/>
            <ac:spMk id="37" creationId="{3E23A947-2D45-4208-AE2B-64948C87A3EB}"/>
          </ac:spMkLst>
        </pc:spChg>
        <pc:spChg chg="add del">
          <ac:chgData name="sonic 28g" userId="f0f01f278ce2d13d" providerId="LiveId" clId="{7870DE00-C09F-44B5-A077-5B3F2A15ED09}" dt="2024-04-22T22:02:48.623" v="384" actId="26606"/>
          <ac:spMkLst>
            <pc:docMk/>
            <pc:sldMk cId="2648583361" sldId="264"/>
            <ac:spMk id="38" creationId="{E5BBB0F9-6A59-4D02-A9C7-A2D6516684CE}"/>
          </ac:spMkLst>
        </pc:spChg>
        <pc:picChg chg="add del">
          <ac:chgData name="sonic 28g" userId="f0f01f278ce2d13d" providerId="LiveId" clId="{7870DE00-C09F-44B5-A077-5B3F2A15ED09}" dt="2024-04-22T22:02:08.818" v="369" actId="22"/>
          <ac:picMkLst>
            <pc:docMk/>
            <pc:sldMk cId="2648583361" sldId="264"/>
            <ac:picMk id="5" creationId="{C27D40D6-E890-9CE4-AE5E-7327D7482297}"/>
          </ac:picMkLst>
        </pc:picChg>
        <pc:picChg chg="add del mod">
          <ac:chgData name="sonic 28g" userId="f0f01f278ce2d13d" providerId="LiveId" clId="{7870DE00-C09F-44B5-A077-5B3F2A15ED09}" dt="2024-04-22T22:02:49.619" v="387" actId="22"/>
          <ac:picMkLst>
            <pc:docMk/>
            <pc:sldMk cId="2648583361" sldId="264"/>
            <ac:picMk id="7" creationId="{A0211448-1365-116E-E9AC-9613130448C5}"/>
          </ac:picMkLst>
        </pc:picChg>
      </pc:sldChg>
    </pc:docChg>
  </pc:docChgLst>
  <pc:docChgLst>
    <pc:chgData name="sonic 28g" userId="f0f01f278ce2d13d" providerId="LiveId" clId="{2B01DC97-E4A8-449A-B508-D7A9641C25F8}"/>
    <pc:docChg chg="undo custSel addSld delSld modSld sldOrd">
      <pc:chgData name="sonic 28g" userId="f0f01f278ce2d13d" providerId="LiveId" clId="{2B01DC97-E4A8-449A-B508-D7A9641C25F8}" dt="2024-06-04T15:12:43.289" v="2051" actId="1076"/>
      <pc:docMkLst>
        <pc:docMk/>
      </pc:docMkLst>
      <pc:sldChg chg="del">
        <pc:chgData name="sonic 28g" userId="f0f01f278ce2d13d" providerId="LiveId" clId="{2B01DC97-E4A8-449A-B508-D7A9641C25F8}" dt="2024-06-03T23:16:56.853" v="0" actId="47"/>
        <pc:sldMkLst>
          <pc:docMk/>
          <pc:sldMk cId="1525495190" sldId="257"/>
        </pc:sldMkLst>
      </pc:sldChg>
      <pc:sldChg chg="del">
        <pc:chgData name="sonic 28g" userId="f0f01f278ce2d13d" providerId="LiveId" clId="{2B01DC97-E4A8-449A-B508-D7A9641C25F8}" dt="2024-06-03T23:16:58.419" v="1" actId="47"/>
        <pc:sldMkLst>
          <pc:docMk/>
          <pc:sldMk cId="820172254" sldId="260"/>
        </pc:sldMkLst>
      </pc:sldChg>
      <pc:sldChg chg="del">
        <pc:chgData name="sonic 28g" userId="f0f01f278ce2d13d" providerId="LiveId" clId="{2B01DC97-E4A8-449A-B508-D7A9641C25F8}" dt="2024-06-04T00:19:10.384" v="2031" actId="47"/>
        <pc:sldMkLst>
          <pc:docMk/>
          <pc:sldMk cId="2266263418" sldId="261"/>
        </pc:sldMkLst>
      </pc:sldChg>
      <pc:sldChg chg="del">
        <pc:chgData name="sonic 28g" userId="f0f01f278ce2d13d" providerId="LiveId" clId="{2B01DC97-E4A8-449A-B508-D7A9641C25F8}" dt="2024-06-04T00:19:11.168" v="2032" actId="47"/>
        <pc:sldMkLst>
          <pc:docMk/>
          <pc:sldMk cId="1744637181" sldId="262"/>
        </pc:sldMkLst>
      </pc:sldChg>
      <pc:sldChg chg="del">
        <pc:chgData name="sonic 28g" userId="f0f01f278ce2d13d" providerId="LiveId" clId="{2B01DC97-E4A8-449A-B508-D7A9641C25F8}" dt="2024-06-04T00:19:11.944" v="2033" actId="47"/>
        <pc:sldMkLst>
          <pc:docMk/>
          <pc:sldMk cId="884608306" sldId="263"/>
        </pc:sldMkLst>
      </pc:sldChg>
      <pc:sldChg chg="del ord">
        <pc:chgData name="sonic 28g" userId="f0f01f278ce2d13d" providerId="LiveId" clId="{2B01DC97-E4A8-449A-B508-D7A9641C25F8}" dt="2024-06-04T00:19:12.896" v="2034" actId="47"/>
        <pc:sldMkLst>
          <pc:docMk/>
          <pc:sldMk cId="1446253621" sldId="264"/>
        </pc:sldMkLst>
      </pc:sldChg>
      <pc:sldChg chg="addSp delSp modSp add mod">
        <pc:chgData name="sonic 28g" userId="f0f01f278ce2d13d" providerId="LiveId" clId="{2B01DC97-E4A8-449A-B508-D7A9641C25F8}" dt="2024-06-04T00:18:52.753" v="2030" actId="1076"/>
        <pc:sldMkLst>
          <pc:docMk/>
          <pc:sldMk cId="3751931726" sldId="265"/>
        </pc:sldMkLst>
        <pc:spChg chg="mod">
          <ac:chgData name="sonic 28g" userId="f0f01f278ce2d13d" providerId="LiveId" clId="{2B01DC97-E4A8-449A-B508-D7A9641C25F8}" dt="2024-06-04T00:17:58.960" v="2015" actId="26606"/>
          <ac:spMkLst>
            <pc:docMk/>
            <pc:sldMk cId="3751931726" sldId="265"/>
            <ac:spMk id="2" creationId="{A02B43B7-EDA4-4E7E-9324-97117E397EEC}"/>
          </ac:spMkLst>
        </pc:spChg>
        <pc:spChg chg="mod">
          <ac:chgData name="sonic 28g" userId="f0f01f278ce2d13d" providerId="LiveId" clId="{2B01DC97-E4A8-449A-B508-D7A9641C25F8}" dt="2024-06-04T00:18:39.239" v="2029" actId="403"/>
          <ac:spMkLst>
            <pc:docMk/>
            <pc:sldMk cId="3751931726" sldId="265"/>
            <ac:spMk id="3" creationId="{35EC0603-9B9E-8D0E-F7A7-F59071DE5EDE}"/>
          </ac:spMkLst>
        </pc:spChg>
        <pc:spChg chg="mod ord">
          <ac:chgData name="sonic 28g" userId="f0f01f278ce2d13d" providerId="LiveId" clId="{2B01DC97-E4A8-449A-B508-D7A9641C25F8}" dt="2024-06-04T00:17:58.960" v="2015" actId="26606"/>
          <ac:spMkLst>
            <pc:docMk/>
            <pc:sldMk cId="3751931726" sldId="265"/>
            <ac:spMk id="4" creationId="{D3994755-64F6-1D94-79AF-95F52BCB1AE8}"/>
          </ac:spMkLst>
        </pc:spChg>
        <pc:spChg chg="add mod">
          <ac:chgData name="sonic 28g" userId="f0f01f278ce2d13d" providerId="LiveId" clId="{2B01DC97-E4A8-449A-B508-D7A9641C25F8}" dt="2024-06-04T00:18:52.753" v="2030" actId="1076"/>
          <ac:spMkLst>
            <pc:docMk/>
            <pc:sldMk cId="3751931726" sldId="265"/>
            <ac:spMk id="9" creationId="{405F6F3C-EC54-3952-8305-467BDCB5BEC3}"/>
          </ac:spMkLst>
        </pc:spChg>
        <pc:spChg chg="add del">
          <ac:chgData name="sonic 28g" userId="f0f01f278ce2d13d" providerId="LiveId" clId="{2B01DC97-E4A8-449A-B508-D7A9641C25F8}" dt="2024-06-04T00:17:58.960" v="2015" actId="26606"/>
          <ac:spMkLst>
            <pc:docMk/>
            <pc:sldMk cId="3751931726" sldId="265"/>
            <ac:spMk id="17" creationId="{1C799903-48D5-4A31-A1A2-541072D9771E}"/>
          </ac:spMkLst>
        </pc:spChg>
        <pc:spChg chg="add del">
          <ac:chgData name="sonic 28g" userId="f0f01f278ce2d13d" providerId="LiveId" clId="{2B01DC97-E4A8-449A-B508-D7A9641C25F8}" dt="2024-06-04T00:17:58.960" v="2015" actId="26606"/>
          <ac:spMkLst>
            <pc:docMk/>
            <pc:sldMk cId="3751931726" sldId="265"/>
            <ac:spMk id="19" creationId="{8EFFF109-FC58-4FD3-BE05-9775A1310F55}"/>
          </ac:spMkLst>
        </pc:spChg>
        <pc:spChg chg="add del">
          <ac:chgData name="sonic 28g" userId="f0f01f278ce2d13d" providerId="LiveId" clId="{2B01DC97-E4A8-449A-B508-D7A9641C25F8}" dt="2024-06-04T00:17:58.960" v="2015" actId="26606"/>
          <ac:spMkLst>
            <pc:docMk/>
            <pc:sldMk cId="3751931726" sldId="265"/>
            <ac:spMk id="21" creationId="{E1B96AD6-92A9-4273-A62B-96A1C3E0BA95}"/>
          </ac:spMkLst>
        </pc:spChg>
        <pc:spChg chg="add del">
          <ac:chgData name="sonic 28g" userId="f0f01f278ce2d13d" providerId="LiveId" clId="{2B01DC97-E4A8-449A-B508-D7A9641C25F8}" dt="2024-06-04T00:17:58.960" v="2015" actId="26606"/>
          <ac:spMkLst>
            <pc:docMk/>
            <pc:sldMk cId="3751931726" sldId="265"/>
            <ac:spMk id="23" creationId="{463EEC44-1BA3-44ED-81FC-A644B04B2A44}"/>
          </ac:spMkLst>
        </pc:spChg>
        <pc:spChg chg="add del">
          <ac:chgData name="sonic 28g" userId="f0f01f278ce2d13d" providerId="LiveId" clId="{2B01DC97-E4A8-449A-B508-D7A9641C25F8}" dt="2024-06-03T23:59:36.980" v="1628" actId="26606"/>
          <ac:spMkLst>
            <pc:docMk/>
            <pc:sldMk cId="3751931726" sldId="265"/>
            <ac:spMk id="25" creationId="{2B97F24A-32CE-4C1C-A50D-3016B394DCFB}"/>
          </ac:spMkLst>
        </pc:spChg>
        <pc:spChg chg="add del">
          <ac:chgData name="sonic 28g" userId="f0f01f278ce2d13d" providerId="LiveId" clId="{2B01DC97-E4A8-449A-B508-D7A9641C25F8}" dt="2024-06-03T23:59:36.980" v="1628" actId="26606"/>
          <ac:spMkLst>
            <pc:docMk/>
            <pc:sldMk cId="3751931726" sldId="265"/>
            <ac:spMk id="26" creationId="{6357EC4F-235E-4222-A36F-C7878ACE37F2}"/>
          </ac:spMkLst>
        </pc:spChg>
        <pc:spChg chg="add">
          <ac:chgData name="sonic 28g" userId="f0f01f278ce2d13d" providerId="LiveId" clId="{2B01DC97-E4A8-449A-B508-D7A9641C25F8}" dt="2024-06-04T00:17:58.960" v="2015" actId="26606"/>
          <ac:spMkLst>
            <pc:docMk/>
            <pc:sldMk cId="3751931726" sldId="265"/>
            <ac:spMk id="27" creationId="{743AA782-23D1-4521-8CAD-47662984AA08}"/>
          </ac:spMkLst>
        </pc:spChg>
        <pc:spChg chg="add del">
          <ac:chgData name="sonic 28g" userId="f0f01f278ce2d13d" providerId="LiveId" clId="{2B01DC97-E4A8-449A-B508-D7A9641C25F8}" dt="2024-06-03T23:27:08.309" v="260" actId="26606"/>
          <ac:spMkLst>
            <pc:docMk/>
            <pc:sldMk cId="3751931726" sldId="265"/>
            <ac:spMk id="28" creationId="{2B97F24A-32CE-4C1C-A50D-3016B394DCFB}"/>
          </ac:spMkLst>
        </pc:spChg>
        <pc:spChg chg="add">
          <ac:chgData name="sonic 28g" userId="f0f01f278ce2d13d" providerId="LiveId" clId="{2B01DC97-E4A8-449A-B508-D7A9641C25F8}" dt="2024-06-04T00:17:58.960" v="2015" actId="26606"/>
          <ac:spMkLst>
            <pc:docMk/>
            <pc:sldMk cId="3751931726" sldId="265"/>
            <ac:spMk id="29" creationId="{650D18FE-0824-4A46-B22C-A86B52E5780A}"/>
          </ac:spMkLst>
        </pc:spChg>
        <pc:spChg chg="add del">
          <ac:chgData name="sonic 28g" userId="f0f01f278ce2d13d" providerId="LiveId" clId="{2B01DC97-E4A8-449A-B508-D7A9641C25F8}" dt="2024-06-03T23:27:08.309" v="260" actId="26606"/>
          <ac:spMkLst>
            <pc:docMk/>
            <pc:sldMk cId="3751931726" sldId="265"/>
            <ac:spMk id="30" creationId="{CD8B4F24-440B-49E9-B85D-733523DC064B}"/>
          </ac:spMkLst>
        </pc:spChg>
        <pc:picChg chg="add mod">
          <ac:chgData name="sonic 28g" userId="f0f01f278ce2d13d" providerId="LiveId" clId="{2B01DC97-E4A8-449A-B508-D7A9641C25F8}" dt="2024-06-04T00:18:26.954" v="2023" actId="1076"/>
          <ac:picMkLst>
            <pc:docMk/>
            <pc:sldMk cId="3751931726" sldId="265"/>
            <ac:picMk id="6" creationId="{61154CE9-064C-3A50-AFD9-31120E7026DD}"/>
          </ac:picMkLst>
        </pc:picChg>
        <pc:picChg chg="del">
          <ac:chgData name="sonic 28g" userId="f0f01f278ce2d13d" providerId="LiveId" clId="{2B01DC97-E4A8-449A-B508-D7A9641C25F8}" dt="2024-06-03T23:17:32.485" v="20" actId="478"/>
          <ac:picMkLst>
            <pc:docMk/>
            <pc:sldMk cId="3751931726" sldId="265"/>
            <ac:picMk id="7" creationId="{19E59DE8-48FA-122C-AC48-540B76DCEF16}"/>
          </ac:picMkLst>
        </pc:picChg>
      </pc:sldChg>
      <pc:sldChg chg="modSp add mod">
        <pc:chgData name="sonic 28g" userId="f0f01f278ce2d13d" providerId="LiveId" clId="{2B01DC97-E4A8-449A-B508-D7A9641C25F8}" dt="2024-06-03T23:20:40.813" v="126"/>
        <pc:sldMkLst>
          <pc:docMk/>
          <pc:sldMk cId="2009917811" sldId="266"/>
        </pc:sldMkLst>
        <pc:spChg chg="mod">
          <ac:chgData name="sonic 28g" userId="f0f01f278ce2d13d" providerId="LiveId" clId="{2B01DC97-E4A8-449A-B508-D7A9641C25F8}" dt="2024-06-03T23:17:48.259" v="47" actId="20577"/>
          <ac:spMkLst>
            <pc:docMk/>
            <pc:sldMk cId="2009917811" sldId="266"/>
            <ac:spMk id="2" creationId="{A02B43B7-EDA4-4E7E-9324-97117E397EEC}"/>
          </ac:spMkLst>
        </pc:spChg>
        <pc:spChg chg="mod">
          <ac:chgData name="sonic 28g" userId="f0f01f278ce2d13d" providerId="LiveId" clId="{2B01DC97-E4A8-449A-B508-D7A9641C25F8}" dt="2024-06-03T23:20:40.813" v="126"/>
          <ac:spMkLst>
            <pc:docMk/>
            <pc:sldMk cId="2009917811" sldId="266"/>
            <ac:spMk id="3" creationId="{35EC0603-9B9E-8D0E-F7A7-F59071DE5EDE}"/>
          </ac:spMkLst>
        </pc:spChg>
      </pc:sldChg>
      <pc:sldChg chg="modSp add mod">
        <pc:chgData name="sonic 28g" userId="f0f01f278ce2d13d" providerId="LiveId" clId="{2B01DC97-E4A8-449A-B508-D7A9641C25F8}" dt="2024-06-03T23:20:29.916" v="125"/>
        <pc:sldMkLst>
          <pc:docMk/>
          <pc:sldMk cId="439294253" sldId="267"/>
        </pc:sldMkLst>
        <pc:spChg chg="mod">
          <ac:chgData name="sonic 28g" userId="f0f01f278ce2d13d" providerId="LiveId" clId="{2B01DC97-E4A8-449A-B508-D7A9641C25F8}" dt="2024-06-03T23:18:01.587" v="65" actId="20577"/>
          <ac:spMkLst>
            <pc:docMk/>
            <pc:sldMk cId="439294253" sldId="267"/>
            <ac:spMk id="2" creationId="{A02B43B7-EDA4-4E7E-9324-97117E397EEC}"/>
          </ac:spMkLst>
        </pc:spChg>
        <pc:spChg chg="mod">
          <ac:chgData name="sonic 28g" userId="f0f01f278ce2d13d" providerId="LiveId" clId="{2B01DC97-E4A8-449A-B508-D7A9641C25F8}" dt="2024-06-03T23:20:29.916" v="125"/>
          <ac:spMkLst>
            <pc:docMk/>
            <pc:sldMk cId="439294253" sldId="267"/>
            <ac:spMk id="3" creationId="{35EC0603-9B9E-8D0E-F7A7-F59071DE5EDE}"/>
          </ac:spMkLst>
        </pc:spChg>
      </pc:sldChg>
      <pc:sldChg chg="modSp add del mod">
        <pc:chgData name="sonic 28g" userId="f0f01f278ce2d13d" providerId="LiveId" clId="{2B01DC97-E4A8-449A-B508-D7A9641C25F8}" dt="2024-06-03T23:55:23.347" v="1617" actId="47"/>
        <pc:sldMkLst>
          <pc:docMk/>
          <pc:sldMk cId="1575409436" sldId="268"/>
        </pc:sldMkLst>
        <pc:spChg chg="mod">
          <ac:chgData name="sonic 28g" userId="f0f01f278ce2d13d" providerId="LiveId" clId="{2B01DC97-E4A8-449A-B508-D7A9641C25F8}" dt="2024-06-03T23:18:47.928" v="97" actId="20577"/>
          <ac:spMkLst>
            <pc:docMk/>
            <pc:sldMk cId="1575409436" sldId="268"/>
            <ac:spMk id="2" creationId="{A02B43B7-EDA4-4E7E-9324-97117E397EEC}"/>
          </ac:spMkLst>
        </pc:spChg>
        <pc:spChg chg="mod">
          <ac:chgData name="sonic 28g" userId="f0f01f278ce2d13d" providerId="LiveId" clId="{2B01DC97-E4A8-449A-B508-D7A9641C25F8}" dt="2024-06-03T23:19:18.954" v="111"/>
          <ac:spMkLst>
            <pc:docMk/>
            <pc:sldMk cId="1575409436" sldId="268"/>
            <ac:spMk id="3" creationId="{35EC0603-9B9E-8D0E-F7A7-F59071DE5EDE}"/>
          </ac:spMkLst>
        </pc:spChg>
      </pc:sldChg>
      <pc:sldChg chg="modSp add mod">
        <pc:chgData name="sonic 28g" userId="f0f01f278ce2d13d" providerId="LiveId" clId="{2B01DC97-E4A8-449A-B508-D7A9641C25F8}" dt="2024-06-03T23:19:11.009" v="110"/>
        <pc:sldMkLst>
          <pc:docMk/>
          <pc:sldMk cId="1255345892" sldId="269"/>
        </pc:sldMkLst>
        <pc:spChg chg="mod">
          <ac:chgData name="sonic 28g" userId="f0f01f278ce2d13d" providerId="LiveId" clId="{2B01DC97-E4A8-449A-B508-D7A9641C25F8}" dt="2024-06-03T23:19:07.150" v="109" actId="20577"/>
          <ac:spMkLst>
            <pc:docMk/>
            <pc:sldMk cId="1255345892" sldId="269"/>
            <ac:spMk id="2" creationId="{A02B43B7-EDA4-4E7E-9324-97117E397EEC}"/>
          </ac:spMkLst>
        </pc:spChg>
        <pc:spChg chg="mod">
          <ac:chgData name="sonic 28g" userId="f0f01f278ce2d13d" providerId="LiveId" clId="{2B01DC97-E4A8-449A-B508-D7A9641C25F8}" dt="2024-06-03T23:19:11.009" v="110"/>
          <ac:spMkLst>
            <pc:docMk/>
            <pc:sldMk cId="1255345892" sldId="269"/>
            <ac:spMk id="3" creationId="{35EC0603-9B9E-8D0E-F7A7-F59071DE5EDE}"/>
          </ac:spMkLst>
        </pc:spChg>
      </pc:sldChg>
      <pc:sldChg chg="addSp delSp modSp add mod">
        <pc:chgData name="sonic 28g" userId="f0f01f278ce2d13d" providerId="LiveId" clId="{2B01DC97-E4A8-449A-B508-D7A9641C25F8}" dt="2024-06-03T23:53:48.678" v="1478" actId="123"/>
        <pc:sldMkLst>
          <pc:docMk/>
          <pc:sldMk cId="3982259805" sldId="270"/>
        </pc:sldMkLst>
        <pc:spChg chg="mod">
          <ac:chgData name="sonic 28g" userId="f0f01f278ce2d13d" providerId="LiveId" clId="{2B01DC97-E4A8-449A-B508-D7A9641C25F8}" dt="2024-06-03T23:38:50.918" v="574" actId="26606"/>
          <ac:spMkLst>
            <pc:docMk/>
            <pc:sldMk cId="3982259805" sldId="270"/>
            <ac:spMk id="2" creationId="{A02B43B7-EDA4-4E7E-9324-97117E397EEC}"/>
          </ac:spMkLst>
        </pc:spChg>
        <pc:spChg chg="mod">
          <ac:chgData name="sonic 28g" userId="f0f01f278ce2d13d" providerId="LiveId" clId="{2B01DC97-E4A8-449A-B508-D7A9641C25F8}" dt="2024-06-03T23:53:48.678" v="1478" actId="123"/>
          <ac:spMkLst>
            <pc:docMk/>
            <pc:sldMk cId="3982259805" sldId="270"/>
            <ac:spMk id="3" creationId="{35EC0603-9B9E-8D0E-F7A7-F59071DE5EDE}"/>
          </ac:spMkLst>
        </pc:spChg>
        <pc:spChg chg="mod ord">
          <ac:chgData name="sonic 28g" userId="f0f01f278ce2d13d" providerId="LiveId" clId="{2B01DC97-E4A8-449A-B508-D7A9641C25F8}" dt="2024-06-03T23:38:50.918" v="574" actId="26606"/>
          <ac:spMkLst>
            <pc:docMk/>
            <pc:sldMk cId="3982259805" sldId="270"/>
            <ac:spMk id="4" creationId="{D3994755-64F6-1D94-79AF-95F52BCB1AE8}"/>
          </ac:spMkLst>
        </pc:spChg>
        <pc:spChg chg="add del">
          <ac:chgData name="sonic 28g" userId="f0f01f278ce2d13d" providerId="LiveId" clId="{2B01DC97-E4A8-449A-B508-D7A9641C25F8}" dt="2024-06-03T23:38:50.918" v="574" actId="26606"/>
          <ac:spMkLst>
            <pc:docMk/>
            <pc:sldMk cId="3982259805" sldId="270"/>
            <ac:spMk id="17" creationId="{1C799903-48D5-4A31-A1A2-541072D9771E}"/>
          </ac:spMkLst>
        </pc:spChg>
        <pc:spChg chg="add del">
          <ac:chgData name="sonic 28g" userId="f0f01f278ce2d13d" providerId="LiveId" clId="{2B01DC97-E4A8-449A-B508-D7A9641C25F8}" dt="2024-06-03T23:38:50.918" v="574" actId="26606"/>
          <ac:spMkLst>
            <pc:docMk/>
            <pc:sldMk cId="3982259805" sldId="270"/>
            <ac:spMk id="19" creationId="{8EFFF109-FC58-4FD3-BE05-9775A1310F55}"/>
          </ac:spMkLst>
        </pc:spChg>
        <pc:spChg chg="add del">
          <ac:chgData name="sonic 28g" userId="f0f01f278ce2d13d" providerId="LiveId" clId="{2B01DC97-E4A8-449A-B508-D7A9641C25F8}" dt="2024-06-03T23:38:50.918" v="574" actId="26606"/>
          <ac:spMkLst>
            <pc:docMk/>
            <pc:sldMk cId="3982259805" sldId="270"/>
            <ac:spMk id="21" creationId="{E1B96AD6-92A9-4273-A62B-96A1C3E0BA95}"/>
          </ac:spMkLst>
        </pc:spChg>
        <pc:spChg chg="add del">
          <ac:chgData name="sonic 28g" userId="f0f01f278ce2d13d" providerId="LiveId" clId="{2B01DC97-E4A8-449A-B508-D7A9641C25F8}" dt="2024-06-03T23:38:50.918" v="574" actId="26606"/>
          <ac:spMkLst>
            <pc:docMk/>
            <pc:sldMk cId="3982259805" sldId="270"/>
            <ac:spMk id="23" creationId="{463EEC44-1BA3-44ED-81FC-A644B04B2A44}"/>
          </ac:spMkLst>
        </pc:spChg>
        <pc:spChg chg="add">
          <ac:chgData name="sonic 28g" userId="f0f01f278ce2d13d" providerId="LiveId" clId="{2B01DC97-E4A8-449A-B508-D7A9641C25F8}" dt="2024-06-03T23:38:50.918" v="574" actId="26606"/>
          <ac:spMkLst>
            <pc:docMk/>
            <pc:sldMk cId="3982259805" sldId="270"/>
            <ac:spMk id="25" creationId="{743AA782-23D1-4521-8CAD-47662984AA08}"/>
          </ac:spMkLst>
        </pc:spChg>
        <pc:spChg chg="add">
          <ac:chgData name="sonic 28g" userId="f0f01f278ce2d13d" providerId="LiveId" clId="{2B01DC97-E4A8-449A-B508-D7A9641C25F8}" dt="2024-06-03T23:38:50.918" v="574" actId="26606"/>
          <ac:spMkLst>
            <pc:docMk/>
            <pc:sldMk cId="3982259805" sldId="270"/>
            <ac:spMk id="26" creationId="{650D18FE-0824-4A46-B22C-A86B52E5780A}"/>
          </ac:spMkLst>
        </pc:spChg>
        <pc:spChg chg="add del">
          <ac:chgData name="sonic 28g" userId="f0f01f278ce2d13d" providerId="LiveId" clId="{2B01DC97-E4A8-449A-B508-D7A9641C25F8}" dt="2024-06-03T23:38:24.009" v="558" actId="26606"/>
          <ac:spMkLst>
            <pc:docMk/>
            <pc:sldMk cId="3982259805" sldId="270"/>
            <ac:spMk id="28" creationId="{F94AA2BD-2E3F-4B1D-8127-5744B8115311}"/>
          </ac:spMkLst>
        </pc:spChg>
        <pc:spChg chg="add del">
          <ac:chgData name="sonic 28g" userId="f0f01f278ce2d13d" providerId="LiveId" clId="{2B01DC97-E4A8-449A-B508-D7A9641C25F8}" dt="2024-06-03T23:38:24.009" v="558" actId="26606"/>
          <ac:spMkLst>
            <pc:docMk/>
            <pc:sldMk cId="3982259805" sldId="270"/>
            <ac:spMk id="30" creationId="{4BD02261-2DC8-4AA8-9E16-7751AE892445}"/>
          </ac:spMkLst>
        </pc:spChg>
        <pc:spChg chg="add del">
          <ac:chgData name="sonic 28g" userId="f0f01f278ce2d13d" providerId="LiveId" clId="{2B01DC97-E4A8-449A-B508-D7A9641C25F8}" dt="2024-06-03T23:38:24.009" v="558" actId="26606"/>
          <ac:spMkLst>
            <pc:docMk/>
            <pc:sldMk cId="3982259805" sldId="270"/>
            <ac:spMk id="32" creationId="{3D752CF2-2291-40B5-B462-C17B174C10BC}"/>
          </ac:spMkLst>
        </pc:spChg>
        <pc:picChg chg="add mod">
          <ac:chgData name="sonic 28g" userId="f0f01f278ce2d13d" providerId="LiveId" clId="{2B01DC97-E4A8-449A-B508-D7A9641C25F8}" dt="2024-06-03T23:38:50.918" v="574" actId="26606"/>
          <ac:picMkLst>
            <pc:docMk/>
            <pc:sldMk cId="3982259805" sldId="270"/>
            <ac:picMk id="6" creationId="{0420FB92-0486-264C-15C7-43D03187CF17}"/>
          </ac:picMkLst>
        </pc:picChg>
      </pc:sldChg>
      <pc:sldChg chg="modSp add mod">
        <pc:chgData name="sonic 28g" userId="f0f01f278ce2d13d" providerId="LiveId" clId="{2B01DC97-E4A8-449A-B508-D7A9641C25F8}" dt="2024-06-04T00:08:27.669" v="1809" actId="20577"/>
        <pc:sldMkLst>
          <pc:docMk/>
          <pc:sldMk cId="826825750" sldId="271"/>
        </pc:sldMkLst>
        <pc:spChg chg="mod">
          <ac:chgData name="sonic 28g" userId="f0f01f278ce2d13d" providerId="LiveId" clId="{2B01DC97-E4A8-449A-B508-D7A9641C25F8}" dt="2024-06-03T23:21:46.368" v="141" actId="20577"/>
          <ac:spMkLst>
            <pc:docMk/>
            <pc:sldMk cId="826825750" sldId="271"/>
            <ac:spMk id="2" creationId="{A02B43B7-EDA4-4E7E-9324-97117E397EEC}"/>
          </ac:spMkLst>
        </pc:spChg>
        <pc:spChg chg="mod">
          <ac:chgData name="sonic 28g" userId="f0f01f278ce2d13d" providerId="LiveId" clId="{2B01DC97-E4A8-449A-B508-D7A9641C25F8}" dt="2024-06-04T00:08:27.669" v="1809" actId="20577"/>
          <ac:spMkLst>
            <pc:docMk/>
            <pc:sldMk cId="826825750" sldId="271"/>
            <ac:spMk id="3" creationId="{35EC0603-9B9E-8D0E-F7A7-F59071DE5EDE}"/>
          </ac:spMkLst>
        </pc:spChg>
      </pc:sldChg>
      <pc:sldChg chg="addSp delSp modSp add mod">
        <pc:chgData name="sonic 28g" userId="f0f01f278ce2d13d" providerId="LiveId" clId="{2B01DC97-E4A8-449A-B508-D7A9641C25F8}" dt="2024-06-04T00:05:15.144" v="1802" actId="14100"/>
        <pc:sldMkLst>
          <pc:docMk/>
          <pc:sldMk cId="2065578482" sldId="272"/>
        </pc:sldMkLst>
        <pc:spChg chg="mod">
          <ac:chgData name="sonic 28g" userId="f0f01f278ce2d13d" providerId="LiveId" clId="{2B01DC97-E4A8-449A-B508-D7A9641C25F8}" dt="2024-06-04T00:04:46.154" v="1779" actId="404"/>
          <ac:spMkLst>
            <pc:docMk/>
            <pc:sldMk cId="2065578482" sldId="272"/>
            <ac:spMk id="2" creationId="{A02B43B7-EDA4-4E7E-9324-97117E397EEC}"/>
          </ac:spMkLst>
        </pc:spChg>
        <pc:spChg chg="mod">
          <ac:chgData name="sonic 28g" userId="f0f01f278ce2d13d" providerId="LiveId" clId="{2B01DC97-E4A8-449A-B508-D7A9641C25F8}" dt="2024-06-04T00:05:15.144" v="1802" actId="14100"/>
          <ac:spMkLst>
            <pc:docMk/>
            <pc:sldMk cId="2065578482" sldId="272"/>
            <ac:spMk id="3" creationId="{35EC0603-9B9E-8D0E-F7A7-F59071DE5EDE}"/>
          </ac:spMkLst>
        </pc:spChg>
        <pc:spChg chg="mod">
          <ac:chgData name="sonic 28g" userId="f0f01f278ce2d13d" providerId="LiveId" clId="{2B01DC97-E4A8-449A-B508-D7A9641C25F8}" dt="2024-06-04T00:03:53.580" v="1750" actId="26606"/>
          <ac:spMkLst>
            <pc:docMk/>
            <pc:sldMk cId="2065578482" sldId="272"/>
            <ac:spMk id="4" creationId="{D3994755-64F6-1D94-79AF-95F52BCB1AE8}"/>
          </ac:spMkLst>
        </pc:spChg>
        <pc:spChg chg="del">
          <ac:chgData name="sonic 28g" userId="f0f01f278ce2d13d" providerId="LiveId" clId="{2B01DC97-E4A8-449A-B508-D7A9641C25F8}" dt="2024-06-04T00:03:53.580" v="1750" actId="26606"/>
          <ac:spMkLst>
            <pc:docMk/>
            <pc:sldMk cId="2065578482" sldId="272"/>
            <ac:spMk id="17" creationId="{1C799903-48D5-4A31-A1A2-541072D9771E}"/>
          </ac:spMkLst>
        </pc:spChg>
        <pc:spChg chg="del">
          <ac:chgData name="sonic 28g" userId="f0f01f278ce2d13d" providerId="LiveId" clId="{2B01DC97-E4A8-449A-B508-D7A9641C25F8}" dt="2024-06-04T00:03:53.580" v="1750" actId="26606"/>
          <ac:spMkLst>
            <pc:docMk/>
            <pc:sldMk cId="2065578482" sldId="272"/>
            <ac:spMk id="19" creationId="{8EFFF109-FC58-4FD3-BE05-9775A1310F55}"/>
          </ac:spMkLst>
        </pc:spChg>
        <pc:spChg chg="del">
          <ac:chgData name="sonic 28g" userId="f0f01f278ce2d13d" providerId="LiveId" clId="{2B01DC97-E4A8-449A-B508-D7A9641C25F8}" dt="2024-06-04T00:03:53.580" v="1750" actId="26606"/>
          <ac:spMkLst>
            <pc:docMk/>
            <pc:sldMk cId="2065578482" sldId="272"/>
            <ac:spMk id="21" creationId="{E1B96AD6-92A9-4273-A62B-96A1C3E0BA95}"/>
          </ac:spMkLst>
        </pc:spChg>
        <pc:spChg chg="del">
          <ac:chgData name="sonic 28g" userId="f0f01f278ce2d13d" providerId="LiveId" clId="{2B01DC97-E4A8-449A-B508-D7A9641C25F8}" dt="2024-06-04T00:03:53.580" v="1750" actId="26606"/>
          <ac:spMkLst>
            <pc:docMk/>
            <pc:sldMk cId="2065578482" sldId="272"/>
            <ac:spMk id="23" creationId="{463EEC44-1BA3-44ED-81FC-A644B04B2A44}"/>
          </ac:spMkLst>
        </pc:spChg>
        <pc:spChg chg="add">
          <ac:chgData name="sonic 28g" userId="f0f01f278ce2d13d" providerId="LiveId" clId="{2B01DC97-E4A8-449A-B508-D7A9641C25F8}" dt="2024-06-04T00:03:53.580" v="1750" actId="26606"/>
          <ac:spMkLst>
            <pc:docMk/>
            <pc:sldMk cId="2065578482" sldId="272"/>
            <ac:spMk id="30" creationId="{2B97F24A-32CE-4C1C-A50D-3016B394DCFB}"/>
          </ac:spMkLst>
        </pc:spChg>
        <pc:spChg chg="add">
          <ac:chgData name="sonic 28g" userId="f0f01f278ce2d13d" providerId="LiveId" clId="{2B01DC97-E4A8-449A-B508-D7A9641C25F8}" dt="2024-06-04T00:03:53.580" v="1750" actId="26606"/>
          <ac:spMkLst>
            <pc:docMk/>
            <pc:sldMk cId="2065578482" sldId="272"/>
            <ac:spMk id="32" creationId="{6357EC4F-235E-4222-A36F-C7878ACE37F2}"/>
          </ac:spMkLst>
        </pc:spChg>
        <pc:picChg chg="add mod">
          <ac:chgData name="sonic 28g" userId="f0f01f278ce2d13d" providerId="LiveId" clId="{2B01DC97-E4A8-449A-B508-D7A9641C25F8}" dt="2024-06-04T00:04:09.211" v="1754" actId="1076"/>
          <ac:picMkLst>
            <pc:docMk/>
            <pc:sldMk cId="2065578482" sldId="272"/>
            <ac:picMk id="27" creationId="{1EA793B8-162A-4A53-ED4B-ADC09BFCCE88}"/>
          </ac:picMkLst>
        </pc:picChg>
      </pc:sldChg>
      <pc:sldChg chg="addSp delSp modSp add mod delAnim modAnim">
        <pc:chgData name="sonic 28g" userId="f0f01f278ce2d13d" providerId="LiveId" clId="{2B01DC97-E4A8-449A-B508-D7A9641C25F8}" dt="2024-06-04T15:12:43.289" v="2051" actId="1076"/>
        <pc:sldMkLst>
          <pc:docMk/>
          <pc:sldMk cId="991673037" sldId="273"/>
        </pc:sldMkLst>
        <pc:spChg chg="mod">
          <ac:chgData name="sonic 28g" userId="f0f01f278ce2d13d" providerId="LiveId" clId="{2B01DC97-E4A8-449A-B508-D7A9641C25F8}" dt="2024-06-04T00:29:31.149" v="2043" actId="26606"/>
          <ac:spMkLst>
            <pc:docMk/>
            <pc:sldMk cId="991673037" sldId="273"/>
            <ac:spMk id="2" creationId="{A02B43B7-EDA4-4E7E-9324-97117E397EEC}"/>
          </ac:spMkLst>
        </pc:spChg>
        <pc:spChg chg="del mod">
          <ac:chgData name="sonic 28g" userId="f0f01f278ce2d13d" providerId="LiveId" clId="{2B01DC97-E4A8-449A-B508-D7A9641C25F8}" dt="2024-06-04T00:29:02.354" v="2035"/>
          <ac:spMkLst>
            <pc:docMk/>
            <pc:sldMk cId="991673037" sldId="273"/>
            <ac:spMk id="3" creationId="{35EC0603-9B9E-8D0E-F7A7-F59071DE5EDE}"/>
          </ac:spMkLst>
        </pc:spChg>
        <pc:spChg chg="mod">
          <ac:chgData name="sonic 28g" userId="f0f01f278ce2d13d" providerId="LiveId" clId="{2B01DC97-E4A8-449A-B508-D7A9641C25F8}" dt="2024-06-04T00:29:25.145" v="2040" actId="26606"/>
          <ac:spMkLst>
            <pc:docMk/>
            <pc:sldMk cId="991673037" sldId="273"/>
            <ac:spMk id="4" creationId="{D3994755-64F6-1D94-79AF-95F52BCB1AE8}"/>
          </ac:spMkLst>
        </pc:spChg>
        <pc:spChg chg="del">
          <ac:chgData name="sonic 28g" userId="f0f01f278ce2d13d" providerId="LiveId" clId="{2B01DC97-E4A8-449A-B508-D7A9641C25F8}" dt="2024-06-04T00:29:18.168" v="2038" actId="26606"/>
          <ac:spMkLst>
            <pc:docMk/>
            <pc:sldMk cId="991673037" sldId="273"/>
            <ac:spMk id="17" creationId="{1C799903-48D5-4A31-A1A2-541072D9771E}"/>
          </ac:spMkLst>
        </pc:spChg>
        <pc:spChg chg="del">
          <ac:chgData name="sonic 28g" userId="f0f01f278ce2d13d" providerId="LiveId" clId="{2B01DC97-E4A8-449A-B508-D7A9641C25F8}" dt="2024-06-04T00:29:18.168" v="2038" actId="26606"/>
          <ac:spMkLst>
            <pc:docMk/>
            <pc:sldMk cId="991673037" sldId="273"/>
            <ac:spMk id="19" creationId="{8EFFF109-FC58-4FD3-BE05-9775A1310F55}"/>
          </ac:spMkLst>
        </pc:spChg>
        <pc:spChg chg="del">
          <ac:chgData name="sonic 28g" userId="f0f01f278ce2d13d" providerId="LiveId" clId="{2B01DC97-E4A8-449A-B508-D7A9641C25F8}" dt="2024-06-04T00:29:18.168" v="2038" actId="26606"/>
          <ac:spMkLst>
            <pc:docMk/>
            <pc:sldMk cId="991673037" sldId="273"/>
            <ac:spMk id="21" creationId="{E1B96AD6-92A9-4273-A62B-96A1C3E0BA95}"/>
          </ac:spMkLst>
        </pc:spChg>
        <pc:spChg chg="del">
          <ac:chgData name="sonic 28g" userId="f0f01f278ce2d13d" providerId="LiveId" clId="{2B01DC97-E4A8-449A-B508-D7A9641C25F8}" dt="2024-06-04T00:29:18.168" v="2038" actId="26606"/>
          <ac:spMkLst>
            <pc:docMk/>
            <pc:sldMk cId="991673037" sldId="273"/>
            <ac:spMk id="23" creationId="{463EEC44-1BA3-44ED-81FC-A644B04B2A44}"/>
          </ac:spMkLst>
        </pc:spChg>
        <pc:spChg chg="add del">
          <ac:chgData name="sonic 28g" userId="f0f01f278ce2d13d" providerId="LiveId" clId="{2B01DC97-E4A8-449A-B508-D7A9641C25F8}" dt="2024-06-04T00:29:21.710" v="2039" actId="478"/>
          <ac:spMkLst>
            <pc:docMk/>
            <pc:sldMk cId="991673037" sldId="273"/>
            <ac:spMk id="27" creationId="{569806C9-C2B7-C2B4-531A-0CE90C96C27A}"/>
          </ac:spMkLst>
        </pc:spChg>
        <pc:spChg chg="add del">
          <ac:chgData name="sonic 28g" userId="f0f01f278ce2d13d" providerId="LiveId" clId="{2B01DC97-E4A8-449A-B508-D7A9641C25F8}" dt="2024-06-04T00:29:25.145" v="2040" actId="26606"/>
          <ac:spMkLst>
            <pc:docMk/>
            <pc:sldMk cId="991673037" sldId="273"/>
            <ac:spMk id="30" creationId="{A8908DB7-C3A6-4FCB-9820-CEE02B398C4A}"/>
          </ac:spMkLst>
        </pc:spChg>
        <pc:spChg chg="add del">
          <ac:chgData name="sonic 28g" userId="f0f01f278ce2d13d" providerId="LiveId" clId="{2B01DC97-E4A8-449A-B508-D7A9641C25F8}" dt="2024-06-04T00:29:25.145" v="2040" actId="26606"/>
          <ac:spMkLst>
            <pc:docMk/>
            <pc:sldMk cId="991673037" sldId="273"/>
            <ac:spMk id="32" creationId="{535742DD-1B16-4E9D-B715-0D74B4574A68}"/>
          </ac:spMkLst>
        </pc:spChg>
        <pc:spChg chg="add del">
          <ac:chgData name="sonic 28g" userId="f0f01f278ce2d13d" providerId="LiveId" clId="{2B01DC97-E4A8-449A-B508-D7A9641C25F8}" dt="2024-06-04T00:29:31.149" v="2043" actId="26606"/>
          <ac:spMkLst>
            <pc:docMk/>
            <pc:sldMk cId="991673037" sldId="273"/>
            <ac:spMk id="37" creationId="{665DBBEF-238B-476B-96AB-8AAC3224ECEA}"/>
          </ac:spMkLst>
        </pc:spChg>
        <pc:spChg chg="add del">
          <ac:chgData name="sonic 28g" userId="f0f01f278ce2d13d" providerId="LiveId" clId="{2B01DC97-E4A8-449A-B508-D7A9641C25F8}" dt="2024-06-04T00:29:31.149" v="2043" actId="26606"/>
          <ac:spMkLst>
            <pc:docMk/>
            <pc:sldMk cId="991673037" sldId="273"/>
            <ac:spMk id="39" creationId="{3FCFB1DE-0B7E-48CC-BA90-B2AB0889F9D6}"/>
          </ac:spMkLst>
        </pc:spChg>
        <pc:spChg chg="add">
          <ac:chgData name="sonic 28g" userId="f0f01f278ce2d13d" providerId="LiveId" clId="{2B01DC97-E4A8-449A-B508-D7A9641C25F8}" dt="2024-06-04T00:29:31.149" v="2043" actId="26606"/>
          <ac:spMkLst>
            <pc:docMk/>
            <pc:sldMk cId="991673037" sldId="273"/>
            <ac:spMk id="44" creationId="{BCED4D40-4B67-4331-AC48-79B82B4A47D8}"/>
          </ac:spMkLst>
        </pc:spChg>
        <pc:spChg chg="add">
          <ac:chgData name="sonic 28g" userId="f0f01f278ce2d13d" providerId="LiveId" clId="{2B01DC97-E4A8-449A-B508-D7A9641C25F8}" dt="2024-06-04T00:29:31.149" v="2043" actId="26606"/>
          <ac:spMkLst>
            <pc:docMk/>
            <pc:sldMk cId="991673037" sldId="273"/>
            <ac:spMk id="46" creationId="{670CEDEF-4F34-412E-84EE-329C1E936AF5}"/>
          </ac:spMkLst>
        </pc:spChg>
        <pc:picChg chg="add mod">
          <ac:chgData name="sonic 28g" userId="f0f01f278ce2d13d" providerId="LiveId" clId="{2B01DC97-E4A8-449A-B508-D7A9641C25F8}" dt="2024-06-04T15:12:43.289" v="2051" actId="1076"/>
          <ac:picMkLst>
            <pc:docMk/>
            <pc:sldMk cId="991673037" sldId="273"/>
            <ac:picMk id="3" creationId="{C10C863E-19AF-D81D-63AB-0B82E9F7E1F1}"/>
          </ac:picMkLst>
        </pc:picChg>
        <pc:picChg chg="add del mod">
          <ac:chgData name="sonic 28g" userId="f0f01f278ce2d13d" providerId="LiveId" clId="{2B01DC97-E4A8-449A-B508-D7A9641C25F8}" dt="2024-06-04T15:12:18.609" v="2046" actId="478"/>
          <ac:picMkLst>
            <pc:docMk/>
            <pc:sldMk cId="991673037" sldId="273"/>
            <ac:picMk id="5" creationId="{6E8045DE-077B-052F-AB6D-6AF1294B9ACC}"/>
          </ac:picMkLst>
        </pc:picChg>
      </pc:sldChg>
      <pc:sldChg chg="addSp delSp modSp add mod">
        <pc:chgData name="sonic 28g" userId="f0f01f278ce2d13d" providerId="LiveId" clId="{2B01DC97-E4A8-449A-B508-D7A9641C25F8}" dt="2024-06-03T23:53:42.312" v="1475" actId="123"/>
        <pc:sldMkLst>
          <pc:docMk/>
          <pc:sldMk cId="1948374724" sldId="274"/>
        </pc:sldMkLst>
        <pc:spChg chg="mod">
          <ac:chgData name="sonic 28g" userId="f0f01f278ce2d13d" providerId="LiveId" clId="{2B01DC97-E4A8-449A-B508-D7A9641C25F8}" dt="2024-06-03T23:39:56.559" v="590" actId="20577"/>
          <ac:spMkLst>
            <pc:docMk/>
            <pc:sldMk cId="1948374724" sldId="274"/>
            <ac:spMk id="2" creationId="{A02B43B7-EDA4-4E7E-9324-97117E397EEC}"/>
          </ac:spMkLst>
        </pc:spChg>
        <pc:spChg chg="mod">
          <ac:chgData name="sonic 28g" userId="f0f01f278ce2d13d" providerId="LiveId" clId="{2B01DC97-E4A8-449A-B508-D7A9641C25F8}" dt="2024-06-03T23:53:42.312" v="1475" actId="123"/>
          <ac:spMkLst>
            <pc:docMk/>
            <pc:sldMk cId="1948374724" sldId="274"/>
            <ac:spMk id="3" creationId="{35EC0603-9B9E-8D0E-F7A7-F59071DE5EDE}"/>
          </ac:spMkLst>
        </pc:spChg>
        <pc:picChg chg="add del">
          <ac:chgData name="sonic 28g" userId="f0f01f278ce2d13d" providerId="LiveId" clId="{2B01DC97-E4A8-449A-B508-D7A9641C25F8}" dt="2024-06-03T23:47:25.928" v="991" actId="478"/>
          <ac:picMkLst>
            <pc:docMk/>
            <pc:sldMk cId="1948374724" sldId="274"/>
            <ac:picMk id="6" creationId="{0420FB92-0486-264C-15C7-43D03187CF17}"/>
          </ac:picMkLst>
        </pc:picChg>
        <pc:picChg chg="add del">
          <ac:chgData name="sonic 28g" userId="f0f01f278ce2d13d" providerId="LiveId" clId="{2B01DC97-E4A8-449A-B508-D7A9641C25F8}" dt="2024-06-03T23:47:03.326" v="970" actId="22"/>
          <ac:picMkLst>
            <pc:docMk/>
            <pc:sldMk cId="1948374724" sldId="274"/>
            <ac:picMk id="7" creationId="{6ED3C0E1-C5A7-35E5-BF85-29C29E22C3A5}"/>
          </ac:picMkLst>
        </pc:picChg>
        <pc:picChg chg="add del mod">
          <ac:chgData name="sonic 28g" userId="f0f01f278ce2d13d" providerId="LiveId" clId="{2B01DC97-E4A8-449A-B508-D7A9641C25F8}" dt="2024-06-03T23:47:12.997" v="980" actId="22"/>
          <ac:picMkLst>
            <pc:docMk/>
            <pc:sldMk cId="1948374724" sldId="274"/>
            <ac:picMk id="9" creationId="{29C4A4A7-D5D1-5145-D363-5A9FAE7CABDA}"/>
          </ac:picMkLst>
        </pc:picChg>
        <pc:picChg chg="add mod">
          <ac:chgData name="sonic 28g" userId="f0f01f278ce2d13d" providerId="LiveId" clId="{2B01DC97-E4A8-449A-B508-D7A9641C25F8}" dt="2024-06-03T23:47:27.875" v="992" actId="1076"/>
          <ac:picMkLst>
            <pc:docMk/>
            <pc:sldMk cId="1948374724" sldId="274"/>
            <ac:picMk id="11" creationId="{61F804C9-3D41-77C8-CCC2-BEC0D7D20420}"/>
          </ac:picMkLst>
        </pc:picChg>
      </pc:sldChg>
      <pc:sldChg chg="addSp delSp modSp add mod delAnim modAnim">
        <pc:chgData name="sonic 28g" userId="f0f01f278ce2d13d" providerId="LiveId" clId="{2B01DC97-E4A8-449A-B508-D7A9641C25F8}" dt="2024-06-04T00:12:56.381" v="1826" actId="1076"/>
        <pc:sldMkLst>
          <pc:docMk/>
          <pc:sldMk cId="1023772783" sldId="275"/>
        </pc:sldMkLst>
        <pc:spChg chg="mod">
          <ac:chgData name="sonic 28g" userId="f0f01f278ce2d13d" providerId="LiveId" clId="{2B01DC97-E4A8-449A-B508-D7A9641C25F8}" dt="2024-06-04T00:04:34.202" v="1762" actId="255"/>
          <ac:spMkLst>
            <pc:docMk/>
            <pc:sldMk cId="1023772783" sldId="275"/>
            <ac:spMk id="2" creationId="{A02B43B7-EDA4-4E7E-9324-97117E397EEC}"/>
          </ac:spMkLst>
        </pc:spChg>
        <pc:spChg chg="mod">
          <ac:chgData name="sonic 28g" userId="f0f01f278ce2d13d" providerId="LiveId" clId="{2B01DC97-E4A8-449A-B508-D7A9641C25F8}" dt="2024-06-03T23:54:44.972" v="1616" actId="20577"/>
          <ac:spMkLst>
            <pc:docMk/>
            <pc:sldMk cId="1023772783" sldId="275"/>
            <ac:spMk id="3" creationId="{35EC0603-9B9E-8D0E-F7A7-F59071DE5EDE}"/>
          </ac:spMkLst>
        </pc:spChg>
        <pc:picChg chg="add mod">
          <ac:chgData name="sonic 28g" userId="f0f01f278ce2d13d" providerId="LiveId" clId="{2B01DC97-E4A8-449A-B508-D7A9641C25F8}" dt="2024-06-04T00:12:04.390" v="1817" actId="1076"/>
          <ac:picMkLst>
            <pc:docMk/>
            <pc:sldMk cId="1023772783" sldId="275"/>
            <ac:picMk id="6" creationId="{C729E3E2-9213-EB53-6BC0-BF9777AD0292}"/>
          </ac:picMkLst>
        </pc:picChg>
        <pc:picChg chg="add mod">
          <ac:chgData name="sonic 28g" userId="f0f01f278ce2d13d" providerId="LiveId" clId="{2B01DC97-E4A8-449A-B508-D7A9641C25F8}" dt="2024-06-04T00:11:56.240" v="1813"/>
          <ac:picMkLst>
            <pc:docMk/>
            <pc:sldMk cId="1023772783" sldId="275"/>
            <ac:picMk id="7" creationId="{4AD029C5-163C-21F0-1D9A-37D04E484CCF}"/>
          </ac:picMkLst>
        </pc:picChg>
        <pc:picChg chg="add del mod">
          <ac:chgData name="sonic 28g" userId="f0f01f278ce2d13d" providerId="LiveId" clId="{2B01DC97-E4A8-449A-B508-D7A9641C25F8}" dt="2024-06-04T00:12:46.347" v="1821" actId="478"/>
          <ac:picMkLst>
            <pc:docMk/>
            <pc:sldMk cId="1023772783" sldId="275"/>
            <ac:picMk id="8" creationId="{A996A384-97FC-008E-64A5-7C3646F4CB13}"/>
          </ac:picMkLst>
        </pc:picChg>
        <pc:picChg chg="add mod">
          <ac:chgData name="sonic 28g" userId="f0f01f278ce2d13d" providerId="LiveId" clId="{2B01DC97-E4A8-449A-B508-D7A9641C25F8}" dt="2024-06-04T00:12:56.381" v="1826" actId="1076"/>
          <ac:picMkLst>
            <pc:docMk/>
            <pc:sldMk cId="1023772783" sldId="275"/>
            <ac:picMk id="10" creationId="{F37204F2-A162-762E-1FB2-6EF1F2105542}"/>
          </ac:picMkLst>
        </pc:picChg>
        <pc:picChg chg="del">
          <ac:chgData name="sonic 28g" userId="f0f01f278ce2d13d" providerId="LiveId" clId="{2B01DC97-E4A8-449A-B508-D7A9641C25F8}" dt="2024-06-03T23:55:25.777" v="1618" actId="478"/>
          <ac:picMkLst>
            <pc:docMk/>
            <pc:sldMk cId="1023772783" sldId="275"/>
            <ac:picMk id="11" creationId="{61F804C9-3D41-77C8-CCC2-BEC0D7D20420}"/>
          </ac:picMkLst>
        </pc:picChg>
      </pc:sldChg>
    </pc:docChg>
  </pc:docChgLst>
</pc:chgInfo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9EBCC-8898-45B4-B9F0-2F5FD9D69E3E}" type="datetimeFigureOut">
              <a:rPr lang="pt-PT" smtClean="0"/>
              <a:t>04/06/2024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7BA55A-E707-448A-9405-11AA3A8ABB6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16931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651728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62976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87824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75857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34203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05020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113142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00592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65629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27828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49956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5561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83704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11183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329844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BA55A-E707-448A-9405-11AA3A8ABB6E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8471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0F997-B526-C066-B29A-0D2F68410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ECF2A1-D671-5C70-0254-5BC7617FC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F2AE6-FDAA-E964-6502-21517FC23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7A1B6-802A-4BEF-B6C1-165A0B5C6019}" type="datetime1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20CA3-4489-614A-0FFE-1493C15B6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D7465-FEFB-25D4-DE8E-C7567CEB3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32415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AF5E7-4D73-02BE-1F32-4806DD962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942552-DD7F-519C-73E8-8326C6FF8B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10029-9BC5-BA54-F90B-32D9164A2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18D2A-B402-42D2-A452-AF2F500B4C40}" type="datetime1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2D72E-9541-AA19-0FEF-E5E9F769D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60E1D-9FCF-4EA0-7713-1161AFF9F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8342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48B9A1-CCAF-89D7-BE83-C3397F667B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B17D5C-A2F4-A903-CA97-1202592C1D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80C12-86EE-5621-C1B9-EFEBEB01B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62135-1E2F-43BB-93D5-96BC359E7ADC}" type="datetime1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8D589-D36B-04E3-CBCE-0BF0F4DAB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3E77F-0C7D-2868-00F8-5554CBD48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80311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2CBF0-77E3-8F2E-7514-70A64C87E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FD1D9-7594-1162-5946-9DF82481A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B88BB-FEA6-067C-C25B-4FB3A0D45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C03D-2538-48A1-80C5-39D2EFE4DF40}" type="datetime1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38C24-A0BA-29FA-5EDE-5B098301F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A5F24-293F-F51A-B5DE-BAE6284A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6820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9CC10-B12E-096F-6BAD-603D99C83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7BBD4C-92E9-7B45-DB33-11CA66D97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6ABE2-DA61-34AA-542F-A6E45A5E7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4EE64-AFD9-4527-8B05-3C1C81AC1D1A}" type="datetime1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30EBF-9541-B9CD-C8F8-3048E149F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505F7-29BD-DCFC-554B-225E61FD0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71510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298E8-B686-03D4-E795-FBD62E161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A215C-9DF3-0DA2-8F98-0DDBC77CA6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73B3F-E9FA-CDF5-B67B-8507EA012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4D7FD8-4846-2439-1C07-8E0BFC4FF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588AF-8AD5-4297-928F-CECF792D9CD1}" type="datetime1">
              <a:rPr lang="pt-PT" smtClean="0"/>
              <a:t>04/06/2024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0D447C-DBC8-9764-CEFD-E5488F5DE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661C9B-BF0C-FD58-0961-6D8AFF31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5798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73FD5-7A34-CE33-6FB7-954ED5C4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93ED8-9420-434B-31DC-56763BA30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41E848-D03D-5BDF-EF47-95EC2874CF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D1B0A8-250F-41E9-C7E1-5C573F1ED4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DBBBC8-A2AD-4FD0-FA20-1F2C87455A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0FBF76-9576-EE04-68C4-4891F7730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D1B02-98D1-45E9-BE9D-23BAD99D6A72}" type="datetime1">
              <a:rPr lang="pt-PT" smtClean="0"/>
              <a:t>04/06/2024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72D713-A262-8601-EA86-AFC16ABFF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045970-4C17-38DF-8460-D3A92C22B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76609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E7266-93D6-9CE4-4454-80D0CDFFF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0F5DA-C820-488C-C651-D7283963F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FB0B-654C-45C1-9B5D-6D6EB5F689C3}" type="datetime1">
              <a:rPr lang="pt-PT" smtClean="0"/>
              <a:t>04/06/2024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D46826-5E2C-A15C-B4A2-C7A5D8916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18611B-7681-6DFC-2A04-D621D36B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91625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0231FD-FB42-4BBE-5680-8CF021F2C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68AED-6036-42BA-893C-A1DCC9592F2D}" type="datetime1">
              <a:rPr lang="pt-PT" smtClean="0"/>
              <a:t>04/06/2024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A4D558-C597-FC15-1007-D7695470A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C7706C-3E39-4CD0-CBFA-12E49E893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1140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C17D9-80F7-9A74-A70E-24DD9BB27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D05-50E4-1345-EFD3-D5FAF5D25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8497E6-1722-1E7E-9AD3-ACA2982297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DF489-0229-9420-1F35-74F8B77E9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FD48-947C-4BBA-9F20-B53EDCB9749A}" type="datetime1">
              <a:rPr lang="pt-PT" smtClean="0"/>
              <a:t>04/06/2024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47D41-781E-96B7-7991-BF4664EE5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672D8-D6A9-0DB2-9768-BF511893C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8666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DEE24-9AED-11DE-61BF-9CFDD48A4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3B4B94-2FD4-E7E9-EFE9-C5A8D2CD1D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2640C5-700B-8496-BA6F-06BF06BCE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E21CC-F2EE-150F-99E2-6CB413C9D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EC9B8-8EFD-47A3-8B96-DCE80180DB95}" type="datetime1">
              <a:rPr lang="pt-PT" smtClean="0"/>
              <a:t>04/06/2024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DCB0A7-A2AB-685C-DE2A-B63E7AAF9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82F49F-677F-3B1F-60B2-7349643E0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75303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2FC6B0-5F11-E286-AE81-9FF5FD0C1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505C1E-6E2C-C4B9-B916-1D78BA145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ED0EB-76AB-1CDB-470E-C4BD089BEA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56327F-2244-4FEB-A030-A27ADF8E7519}" type="datetime1">
              <a:rPr lang="pt-PT" smtClean="0"/>
              <a:t>04/06/2024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261E5-D1A7-A8D5-D52D-6C20403F79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9594-68F0-72E5-E156-14A86E51D3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9642A-C864-4926-9351-5301797124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0386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g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reejs.org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9A12DE-B1B8-FFBC-9926-056E659502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93788"/>
            <a:ext cx="10506455" cy="2967208"/>
          </a:xfrm>
        </p:spPr>
        <p:txBody>
          <a:bodyPr>
            <a:normAutofit/>
          </a:bodyPr>
          <a:lstStyle/>
          <a:p>
            <a:pPr algn="l"/>
            <a:r>
              <a:rPr lang="pt-PT" sz="8000"/>
              <a:t>Potty the MailPlant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A7DD17-4400-6C96-7F41-D3D4F99700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0924" y="4619624"/>
            <a:ext cx="3946779" cy="1038225"/>
          </a:xfrm>
        </p:spPr>
        <p:txBody>
          <a:bodyPr>
            <a:normAutofit/>
          </a:bodyPr>
          <a:lstStyle/>
          <a:p>
            <a:pPr algn="r"/>
            <a:r>
              <a:rPr lang="pt-PT" sz="1700"/>
              <a:t>Introdução à Computação Gráfica (ICG)</a:t>
            </a:r>
          </a:p>
          <a:p>
            <a:pPr algn="r"/>
            <a:r>
              <a:rPr lang="pt-PT" sz="1700"/>
              <a:t>Guilherme Silva Santos, NMEC: 107961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DETIHub - Patrocinadores">
            <a:extLst>
              <a:ext uri="{FF2B5EF4-FFF2-40B4-BE49-F238E27FC236}">
                <a16:creationId xmlns:a16="http://schemas.microsoft.com/office/drawing/2014/main" id="{A00D4903-50B5-8F2C-A742-03928D02C4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5" b="39492"/>
          <a:stretch/>
        </p:blipFill>
        <p:spPr bwMode="auto">
          <a:xfrm>
            <a:off x="78658" y="5764212"/>
            <a:ext cx="5190546" cy="105489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3488D0-3A6B-024E-D8A9-AA3F5702C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642A-C864-4926-9351-53017971249F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35551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PT" sz="5400" dirty="0"/>
              <a:t>Iluminação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5248754" cy="3547872"/>
          </a:xfrm>
        </p:spPr>
        <p:txBody>
          <a:bodyPr anchor="t">
            <a:normAutofit lnSpcReduction="10000"/>
          </a:bodyPr>
          <a:lstStyle/>
          <a:p>
            <a:pPr algn="just"/>
            <a:r>
              <a:rPr lang="pt-PT" sz="1600" dirty="0" err="1"/>
              <a:t>AmbientLight</a:t>
            </a:r>
            <a:r>
              <a:rPr lang="pt-PT" sz="1600" dirty="0"/>
              <a:t>:</a:t>
            </a:r>
          </a:p>
          <a:p>
            <a:pPr lvl="1" algn="just"/>
            <a:r>
              <a:rPr lang="pt-PT" sz="1600" dirty="0"/>
              <a:t>Cor: branca.</a:t>
            </a:r>
          </a:p>
          <a:p>
            <a:pPr lvl="1" algn="just"/>
            <a:r>
              <a:rPr lang="pt-PT" sz="1600" dirty="0"/>
              <a:t>Intensidade: 1. </a:t>
            </a:r>
          </a:p>
          <a:p>
            <a:pPr marL="457200" lvl="1" indent="0" algn="just">
              <a:buNone/>
            </a:pPr>
            <a:endParaRPr lang="pt-PT" sz="1600" dirty="0"/>
          </a:p>
          <a:p>
            <a:pPr algn="just"/>
            <a:r>
              <a:rPr lang="pt-PT" sz="1600" dirty="0"/>
              <a:t>1ª </a:t>
            </a:r>
            <a:r>
              <a:rPr lang="pt-PT" sz="1600" dirty="0" err="1"/>
              <a:t>SpotLight</a:t>
            </a:r>
            <a:r>
              <a:rPr lang="pt-PT" sz="1600" dirty="0"/>
              <a:t>:</a:t>
            </a:r>
          </a:p>
          <a:p>
            <a:pPr lvl="1" algn="just"/>
            <a:r>
              <a:rPr lang="pt-PT" sz="1600" dirty="0"/>
              <a:t>Cor: branca.</a:t>
            </a:r>
          </a:p>
          <a:p>
            <a:pPr lvl="1" algn="just"/>
            <a:r>
              <a:rPr lang="pt-PT" sz="1600" dirty="0"/>
              <a:t>Intensidade: 100.</a:t>
            </a:r>
          </a:p>
          <a:p>
            <a:pPr lvl="1" algn="just"/>
            <a:r>
              <a:rPr lang="pt-PT" sz="1600" dirty="0"/>
              <a:t>Localizada por cima da zona segura.</a:t>
            </a:r>
          </a:p>
          <a:p>
            <a:pPr marL="457200" lvl="1" indent="0" algn="just">
              <a:buNone/>
            </a:pPr>
            <a:endParaRPr lang="pt-PT" sz="1600" dirty="0"/>
          </a:p>
          <a:p>
            <a:pPr algn="just"/>
            <a:r>
              <a:rPr lang="pt-PT" sz="1600" dirty="0"/>
              <a:t>2ª </a:t>
            </a:r>
            <a:r>
              <a:rPr lang="pt-PT" sz="1600" dirty="0" err="1"/>
              <a:t>SpotLight</a:t>
            </a:r>
            <a:r>
              <a:rPr lang="pt-PT" sz="1600" dirty="0"/>
              <a:t>:</a:t>
            </a:r>
          </a:p>
          <a:p>
            <a:pPr lvl="1" algn="just"/>
            <a:r>
              <a:rPr lang="pt-PT" sz="1600" dirty="0"/>
              <a:t>Cor: branca.</a:t>
            </a:r>
          </a:p>
          <a:p>
            <a:pPr lvl="1" algn="just"/>
            <a:r>
              <a:rPr lang="pt-PT" sz="1600" dirty="0"/>
              <a:t>Intensidade: 50.</a:t>
            </a:r>
          </a:p>
          <a:p>
            <a:pPr lvl="1" algn="just"/>
            <a:r>
              <a:rPr lang="pt-PT" sz="1600" dirty="0"/>
              <a:t>Localizada por cima da passadeira do cenário.</a:t>
            </a:r>
          </a:p>
          <a:p>
            <a:pPr marL="457200" lvl="1" indent="0">
              <a:buNone/>
            </a:pPr>
            <a:endParaRPr lang="pt-PT" sz="1500" dirty="0"/>
          </a:p>
          <a:p>
            <a:pPr lvl="1"/>
            <a:endParaRPr lang="pt-PT" sz="1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20FB92-0486-264C-15C7-43D03187C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048" y="1252237"/>
            <a:ext cx="5458968" cy="435352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82259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PT" sz="5400" dirty="0"/>
              <a:t>Sombras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5248754" cy="3547872"/>
          </a:xfrm>
        </p:spPr>
        <p:txBody>
          <a:bodyPr anchor="t">
            <a:normAutofit/>
          </a:bodyPr>
          <a:lstStyle/>
          <a:p>
            <a:pPr algn="just"/>
            <a:r>
              <a:rPr lang="pt-PT" sz="2000" dirty="0"/>
              <a:t>O que cria sombras:</a:t>
            </a:r>
          </a:p>
          <a:p>
            <a:pPr lvl="1" algn="just"/>
            <a:r>
              <a:rPr lang="pt-PT" sz="1600" dirty="0"/>
              <a:t>O vaso, os caules e as folhas da </a:t>
            </a:r>
            <a:r>
              <a:rPr lang="pt-PT" sz="1600" dirty="0" err="1"/>
              <a:t>Potty</a:t>
            </a:r>
            <a:r>
              <a:rPr lang="pt-PT" sz="1600" dirty="0"/>
              <a:t>.</a:t>
            </a:r>
          </a:p>
          <a:p>
            <a:pPr lvl="1" algn="just"/>
            <a:r>
              <a:rPr lang="pt-PT" sz="1600" dirty="0"/>
              <a:t>O envelope do correio.</a:t>
            </a:r>
          </a:p>
          <a:p>
            <a:pPr lvl="1" algn="just"/>
            <a:r>
              <a:rPr lang="pt-PT" sz="1600" dirty="0"/>
              <a:t>A caixa de encomenda em movimento no cenário.</a:t>
            </a:r>
          </a:p>
          <a:p>
            <a:pPr lvl="1" algn="just"/>
            <a:r>
              <a:rPr lang="pt-PT" sz="1600" dirty="0"/>
              <a:t>Os postes e os painéis do lado direito do cenário.</a:t>
            </a:r>
            <a:endParaRPr lang="pt-PT" sz="2000" dirty="0"/>
          </a:p>
          <a:p>
            <a:pPr algn="just"/>
            <a:r>
              <a:rPr lang="pt-PT" sz="2000" dirty="0"/>
              <a:t>O que recebe sombras:</a:t>
            </a:r>
          </a:p>
          <a:p>
            <a:pPr lvl="1" algn="just"/>
            <a:r>
              <a:rPr lang="pt-PT" sz="1600" dirty="0"/>
              <a:t>O chão do jogo.</a:t>
            </a:r>
          </a:p>
          <a:p>
            <a:pPr lvl="1" algn="just"/>
            <a:r>
              <a:rPr lang="pt-PT" sz="1600" dirty="0"/>
              <a:t>O topo da passadeira e as setas.</a:t>
            </a:r>
          </a:p>
          <a:p>
            <a:pPr lvl="1" algn="just"/>
            <a:r>
              <a:rPr lang="pt-PT" sz="1600" dirty="0"/>
              <a:t>A plataforma, os postes e os painéis do lado direito do cenário.</a:t>
            </a:r>
          </a:p>
          <a:p>
            <a:pPr marL="457200" lvl="1" indent="0">
              <a:buNone/>
            </a:pPr>
            <a:endParaRPr lang="pt-PT" sz="1600" dirty="0"/>
          </a:p>
          <a:p>
            <a:pPr marL="457200" lvl="1" indent="0">
              <a:buNone/>
            </a:pPr>
            <a:endParaRPr lang="pt-PT" sz="1500" dirty="0"/>
          </a:p>
          <a:p>
            <a:pPr lvl="1"/>
            <a:endParaRPr lang="pt-PT" sz="15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11</a:t>
            </a:fld>
            <a:endParaRPr lang="pt-PT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F804C9-3D41-77C8-CCC2-BEC0D7D20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2566" y="1380744"/>
            <a:ext cx="5626557" cy="435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74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PT" sz="5400" dirty="0"/>
              <a:t>Sons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5248754" cy="3547872"/>
          </a:xfrm>
        </p:spPr>
        <p:txBody>
          <a:bodyPr anchor="t">
            <a:normAutofit/>
          </a:bodyPr>
          <a:lstStyle/>
          <a:p>
            <a:pPr algn="just"/>
            <a:r>
              <a:rPr lang="pt-PT" sz="2000" dirty="0"/>
              <a:t>Efeitos sonoros:</a:t>
            </a:r>
          </a:p>
          <a:p>
            <a:pPr lvl="1" algn="just"/>
            <a:r>
              <a:rPr lang="pt-PT" sz="1600" dirty="0"/>
              <a:t>Ganhar pontos.</a:t>
            </a:r>
          </a:p>
          <a:p>
            <a:pPr lvl="1" algn="just"/>
            <a:r>
              <a:rPr lang="pt-PT" sz="1600" dirty="0"/>
              <a:t>Alteração da zona segura.</a:t>
            </a:r>
          </a:p>
          <a:p>
            <a:pPr lvl="1" algn="just"/>
            <a:endParaRPr lang="pt-PT" sz="1600" dirty="0"/>
          </a:p>
          <a:p>
            <a:pPr algn="just"/>
            <a:r>
              <a:rPr lang="pt-PT" sz="2000" dirty="0"/>
              <a:t>Música.</a:t>
            </a:r>
          </a:p>
          <a:p>
            <a:pPr marL="0" indent="0" algn="just">
              <a:buNone/>
            </a:pPr>
            <a:endParaRPr lang="pt-PT" sz="2000" dirty="0"/>
          </a:p>
          <a:p>
            <a:pPr lvl="1" algn="just"/>
            <a:endParaRPr lang="pt-PT" sz="1200" dirty="0"/>
          </a:p>
          <a:p>
            <a:pPr marL="457200" lvl="1" indent="0">
              <a:buNone/>
            </a:pPr>
            <a:endParaRPr lang="pt-PT" sz="1500" dirty="0"/>
          </a:p>
          <a:p>
            <a:pPr lvl="1"/>
            <a:endParaRPr lang="pt-PT" sz="15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12</a:t>
            </a:fld>
            <a:endParaRPr lang="pt-PT"/>
          </a:p>
        </p:txBody>
      </p:sp>
      <p:pic>
        <p:nvPicPr>
          <p:cNvPr id="5" name="Picture 4" descr="A video game screen shot&#10;&#10;Description automatically generated">
            <a:extLst>
              <a:ext uri="{FF2B5EF4-FFF2-40B4-BE49-F238E27FC236}">
                <a16:creationId xmlns:a16="http://schemas.microsoft.com/office/drawing/2014/main" id="{1255B2CB-F5E3-17B0-A952-DE0DB977F4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293" y="887755"/>
            <a:ext cx="4060614" cy="2541245"/>
          </a:xfrm>
          <a:prstGeom prst="rect">
            <a:avLst/>
          </a:prstGeom>
        </p:spPr>
      </p:pic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FFE54B48-2C05-4FBA-8054-73B962BBC2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292" y="3678580"/>
            <a:ext cx="4060615" cy="254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035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Autofit/>
          </a:bodyPr>
          <a:lstStyle/>
          <a:p>
            <a:r>
              <a:rPr lang="pt-PT" sz="4800" dirty="0"/>
              <a:t>Interação do Utilizador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3"/>
            <a:ext cx="5248754" cy="4060571"/>
          </a:xfrm>
        </p:spPr>
        <p:txBody>
          <a:bodyPr anchor="t">
            <a:normAutofit/>
          </a:bodyPr>
          <a:lstStyle/>
          <a:p>
            <a:pPr algn="just"/>
            <a:r>
              <a:rPr lang="pt-PT" sz="2000" dirty="0"/>
              <a:t>Interação com o rato:</a:t>
            </a:r>
          </a:p>
          <a:p>
            <a:pPr lvl="1" algn="just"/>
            <a:r>
              <a:rPr lang="pt-PT" sz="1600" dirty="0"/>
              <a:t>Clicar nos botões de opção (ex.: “</a:t>
            </a:r>
            <a:r>
              <a:rPr lang="pt-PT" sz="1600" dirty="0" err="1"/>
              <a:t>Start</a:t>
            </a:r>
            <a:r>
              <a:rPr lang="pt-PT" sz="1600" dirty="0"/>
              <a:t>”, “</a:t>
            </a:r>
            <a:r>
              <a:rPr lang="pt-PT" sz="1600" dirty="0" err="1"/>
              <a:t>Instructions</a:t>
            </a:r>
            <a:r>
              <a:rPr lang="pt-PT" sz="1600" dirty="0"/>
              <a:t>”, “</a:t>
            </a:r>
            <a:r>
              <a:rPr lang="pt-PT" sz="1600" dirty="0" err="1"/>
              <a:t>Credists</a:t>
            </a:r>
            <a:r>
              <a:rPr lang="pt-PT" sz="1600" dirty="0"/>
              <a:t>”, …)</a:t>
            </a:r>
          </a:p>
          <a:p>
            <a:pPr algn="just"/>
            <a:r>
              <a:rPr lang="pt-PT" sz="2000" dirty="0"/>
              <a:t>Interação com o teclado:</a:t>
            </a:r>
          </a:p>
          <a:p>
            <a:pPr lvl="1" algn="just"/>
            <a:r>
              <a:rPr lang="pt-PT" sz="1600" dirty="0"/>
              <a:t>Usar os botões das setas (cima, baixo, direita e esquerda) para movimentar a </a:t>
            </a:r>
            <a:r>
              <a:rPr lang="pt-PT" sz="1600" dirty="0" err="1"/>
              <a:t>Potty</a:t>
            </a:r>
            <a:r>
              <a:rPr lang="pt-PT" sz="1600" dirty="0"/>
              <a:t>.</a:t>
            </a:r>
          </a:p>
          <a:p>
            <a:pPr algn="just"/>
            <a:endParaRPr lang="pt-PT" sz="2000" dirty="0"/>
          </a:p>
          <a:p>
            <a:pPr algn="just"/>
            <a:r>
              <a:rPr lang="pt-PT" sz="2000" b="1" dirty="0"/>
              <a:t>Nota</a:t>
            </a:r>
            <a:r>
              <a:rPr lang="pt-PT" sz="2000" dirty="0"/>
              <a:t>: Para uma boa jogabilidade, foi definida a câmara como uma câmara estática (ou seja, não é possível a sua rotação nem zoom pelo utilizador).</a:t>
            </a:r>
          </a:p>
          <a:p>
            <a:pPr marL="457200" lvl="1" indent="0">
              <a:buNone/>
            </a:pPr>
            <a:endParaRPr lang="pt-PT" sz="1500" dirty="0"/>
          </a:p>
          <a:p>
            <a:pPr lvl="1"/>
            <a:endParaRPr lang="pt-PT" sz="15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13</a:t>
            </a:fld>
            <a:endParaRPr lang="pt-PT"/>
          </a:p>
        </p:txBody>
      </p:sp>
      <p:pic>
        <p:nvPicPr>
          <p:cNvPr id="6" name="Picture 5" descr="A video game screen shot&#10;&#10;Description automatically generated">
            <a:extLst>
              <a:ext uri="{FF2B5EF4-FFF2-40B4-BE49-F238E27FC236}">
                <a16:creationId xmlns:a16="http://schemas.microsoft.com/office/drawing/2014/main" id="{C729E3E2-9213-EB53-6BC0-BF9777AD0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873" y="4013245"/>
            <a:ext cx="3522726" cy="2204620"/>
          </a:xfrm>
          <a:prstGeom prst="rect">
            <a:avLst/>
          </a:prstGeom>
        </p:spPr>
      </p:pic>
      <p:pic>
        <p:nvPicPr>
          <p:cNvPr id="10" name="Picture 9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F37204F2-A162-762E-1FB2-6EF1F21055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882" y="443997"/>
            <a:ext cx="2866707" cy="335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72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Autofit/>
          </a:bodyPr>
          <a:lstStyle/>
          <a:p>
            <a:r>
              <a:rPr lang="pt-PT" sz="4800" dirty="0"/>
              <a:t>Desenvolvimento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391157"/>
            <a:ext cx="9791259" cy="4330318"/>
          </a:xfrm>
        </p:spPr>
        <p:txBody>
          <a:bodyPr anchor="t">
            <a:normAutofit fontScale="40000" lnSpcReduction="20000"/>
          </a:bodyPr>
          <a:lstStyle/>
          <a:p>
            <a:endParaRPr lang="pt-PT" sz="2300" dirty="0"/>
          </a:p>
          <a:p>
            <a:pPr algn="just"/>
            <a:r>
              <a:rPr lang="pt-PT" sz="5000" dirty="0"/>
              <a:t>O código foi separado em 2 partes: </a:t>
            </a:r>
          </a:p>
          <a:p>
            <a:pPr lvl="1" algn="just"/>
            <a:r>
              <a:rPr lang="pt-PT" sz="4500" dirty="0"/>
              <a:t>HTML e CSS;</a:t>
            </a:r>
          </a:p>
          <a:p>
            <a:pPr lvl="1" algn="just"/>
            <a:r>
              <a:rPr lang="pt-PT" sz="4500" dirty="0"/>
              <a:t>JS.</a:t>
            </a:r>
          </a:p>
          <a:p>
            <a:pPr algn="just"/>
            <a:r>
              <a:rPr lang="pt-PT" sz="5000" dirty="0"/>
              <a:t>HTML e CSS foram usados para criar: </a:t>
            </a:r>
          </a:p>
          <a:p>
            <a:pPr lvl="1" algn="just"/>
            <a:r>
              <a:rPr lang="pt-PT" sz="4500" dirty="0"/>
              <a:t>Os menus de iniciar, de instruções, créditos e fim de jogo;</a:t>
            </a:r>
          </a:p>
          <a:p>
            <a:pPr lvl="1" algn="just"/>
            <a:r>
              <a:rPr lang="pt-PT" sz="4500" dirty="0"/>
              <a:t> A interface do utilizador do jogo (“</a:t>
            </a:r>
            <a:r>
              <a:rPr lang="pt-PT" sz="4500" dirty="0" err="1"/>
              <a:t>Life</a:t>
            </a:r>
            <a:r>
              <a:rPr lang="pt-PT" sz="4500" dirty="0"/>
              <a:t>”, “Mail” e “Score).</a:t>
            </a:r>
            <a:endParaRPr lang="pt-PT" sz="5000" dirty="0"/>
          </a:p>
          <a:p>
            <a:pPr algn="just"/>
            <a:r>
              <a:rPr lang="pt-PT" sz="5000" dirty="0"/>
              <a:t>JS foi usado para criar:</a:t>
            </a:r>
          </a:p>
          <a:p>
            <a:pPr lvl="1" algn="just"/>
            <a:r>
              <a:rPr lang="pt-PT" sz="4500" dirty="0"/>
              <a:t>Os modelos, texturas, luzes, sombras usando o Three.js.</a:t>
            </a:r>
          </a:p>
          <a:p>
            <a:pPr lvl="1" algn="just"/>
            <a:r>
              <a:rPr lang="pt-PT" sz="4500" dirty="0"/>
              <a:t>Os eventos de tempos: mudar as posições de entrega e zona segura; modificação da vida.</a:t>
            </a:r>
          </a:p>
          <a:p>
            <a:pPr lvl="1" algn="just"/>
            <a:r>
              <a:rPr lang="pt-PT" sz="4500" dirty="0"/>
              <a:t>As funcionamento dos botões.</a:t>
            </a:r>
          </a:p>
          <a:p>
            <a:pPr lvl="1" algn="just"/>
            <a:r>
              <a:rPr lang="pt-PT" sz="4500"/>
              <a:t>Os </a:t>
            </a:r>
            <a:r>
              <a:rPr lang="pt-PT" sz="4500" dirty="0"/>
              <a:t>e</a:t>
            </a:r>
            <a:r>
              <a:rPr lang="pt-PT" sz="4500"/>
              <a:t>feitos </a:t>
            </a:r>
            <a:r>
              <a:rPr lang="pt-PT" sz="4500" dirty="0"/>
              <a:t>sonoros e música.</a:t>
            </a:r>
          </a:p>
          <a:p>
            <a:pPr algn="just"/>
            <a:r>
              <a:rPr lang="pt-PT" sz="5000" dirty="0"/>
              <a:t>Houve dificuldades a criar animação do início do jogo (problema resolvido).</a:t>
            </a:r>
          </a:p>
          <a:p>
            <a:pPr algn="just"/>
            <a:r>
              <a:rPr lang="pt-PT" sz="5000" dirty="0"/>
              <a:t>Existe alguns problemas de desempenho, e existe algum </a:t>
            </a:r>
            <a:r>
              <a:rPr lang="pt-PT" sz="5000" dirty="0" err="1"/>
              <a:t>delay</a:t>
            </a:r>
            <a:r>
              <a:rPr lang="pt-PT" sz="5000" dirty="0"/>
              <a:t> entre os efeitos sonoros e as respetivas ações. </a:t>
            </a:r>
          </a:p>
          <a:p>
            <a:pPr marL="457200" lvl="1" indent="0">
              <a:buNone/>
            </a:pPr>
            <a:endParaRPr lang="pt-PT" sz="1500" dirty="0"/>
          </a:p>
          <a:p>
            <a:pPr lvl="1"/>
            <a:endParaRPr lang="pt-PT" sz="15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09634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Autofit/>
          </a:bodyPr>
          <a:lstStyle/>
          <a:p>
            <a:r>
              <a:rPr lang="pt-PT" sz="4800" dirty="0"/>
              <a:t>Conclusão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15</a:t>
            </a:fld>
            <a:endParaRPr lang="pt-PT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BD732FB-1402-D72A-070C-8DF40FD95229}"/>
              </a:ext>
            </a:extLst>
          </p:cNvPr>
          <p:cNvSpPr txBox="1">
            <a:spLocks/>
          </p:cNvSpPr>
          <p:nvPr/>
        </p:nvSpPr>
        <p:spPr>
          <a:xfrm>
            <a:off x="630936" y="2761488"/>
            <a:ext cx="5916603" cy="3226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PT" sz="2000" dirty="0"/>
              <a:t>O Desenvolvimento da jogabilidade principal do jogo, a construção dos modelos principais e a criação do menu inicial, de instruções, de créditos e de fim de jogo, foram feitas com sucesso.</a:t>
            </a:r>
          </a:p>
          <a:p>
            <a:pPr algn="just"/>
            <a:r>
              <a:rPr lang="pt-PT" sz="2000" dirty="0"/>
              <a:t>No futuro deste projeto poder-se-á adicionar mais modelos e/ou texturas dar mais “vida” ao jogo, e aumentar a dificuldade consoante o tempo de jogo.</a:t>
            </a:r>
          </a:p>
          <a:p>
            <a:pPr algn="just"/>
            <a:endParaRPr lang="pt-PT" sz="2000" dirty="0"/>
          </a:p>
        </p:txBody>
      </p:sp>
      <p:pic>
        <p:nvPicPr>
          <p:cNvPr id="6" name="Picture 5" descr="A green plant stem with leaves&#10;&#10;Description automatically generated">
            <a:extLst>
              <a:ext uri="{FF2B5EF4-FFF2-40B4-BE49-F238E27FC236}">
                <a16:creationId xmlns:a16="http://schemas.microsoft.com/office/drawing/2014/main" id="{79BD4893-0895-6F67-2798-9E0942C521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6075" y="2121408"/>
            <a:ext cx="3178277" cy="343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713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46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3" name="Demo_PottyTheMailPlant">
            <a:hlinkClick r:id="" action="ppaction://media"/>
            <a:extLst>
              <a:ext uri="{FF2B5EF4-FFF2-40B4-BE49-F238E27FC236}">
                <a16:creationId xmlns:a16="http://schemas.microsoft.com/office/drawing/2014/main" id="{C10C863E-19AF-D81D-63AB-0B82E9F7E1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5390" y="2231371"/>
            <a:ext cx="8381219" cy="397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67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2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639520"/>
            <a:ext cx="3655929" cy="1719072"/>
          </a:xfrm>
        </p:spPr>
        <p:txBody>
          <a:bodyPr anchor="b">
            <a:normAutofit/>
          </a:bodyPr>
          <a:lstStyle/>
          <a:p>
            <a:r>
              <a:rPr lang="pt-PT" sz="4800" dirty="0"/>
              <a:t>Referências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807208"/>
            <a:ext cx="10971130" cy="3410712"/>
          </a:xfrm>
        </p:spPr>
        <p:txBody>
          <a:bodyPr anchor="t">
            <a:normAutofit/>
          </a:bodyPr>
          <a:lstStyle/>
          <a:p>
            <a:r>
              <a:rPr lang="pt-PT" sz="2000" dirty="0"/>
              <a:t>Guiões disponibilizados no </a:t>
            </a:r>
            <a:r>
              <a:rPr lang="pt-PT" sz="2000" dirty="0" err="1"/>
              <a:t>eLerning@UA</a:t>
            </a:r>
            <a:r>
              <a:rPr lang="pt-PT" sz="2000" dirty="0"/>
              <a:t> no tópico de “Introdução à Computação Gráfica”.</a:t>
            </a:r>
          </a:p>
          <a:p>
            <a:r>
              <a:rPr lang="pt-PT" sz="2000" dirty="0"/>
              <a:t>Documentação Three.js: </a:t>
            </a:r>
            <a:r>
              <a:rPr lang="pt-PT" sz="2000" dirty="0">
                <a:hlinkClick r:id="rId3"/>
              </a:rPr>
              <a:t>https://threejs.org</a:t>
            </a:r>
            <a:endParaRPr lang="pt-PT" sz="2000" dirty="0"/>
          </a:p>
          <a:p>
            <a:endParaRPr lang="pt-PT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65578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PT" sz="5400"/>
              <a:t>Ideia Principal</a:t>
            </a:r>
          </a:p>
        </p:txBody>
      </p:sp>
      <p:sp>
        <p:nvSpPr>
          <p:cNvPr id="29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258115"/>
          </a:xfrm>
        </p:spPr>
        <p:txBody>
          <a:bodyPr anchor="t">
            <a:normAutofit/>
          </a:bodyPr>
          <a:lstStyle/>
          <a:p>
            <a:r>
              <a:rPr lang="pt-PT" sz="2000" dirty="0"/>
              <a:t>Este projeto é um videojogo onde o jogador controla a personagem </a:t>
            </a:r>
            <a:r>
              <a:rPr lang="pt-PT" sz="2000" dirty="0" err="1"/>
              <a:t>Potty</a:t>
            </a:r>
            <a:r>
              <a:rPr lang="pt-PT" sz="2000" dirty="0"/>
              <a:t>, uma planta que vive numa caixa de encomendas. O objetivo é coletar correio perdido no mapa e levá-lo a uma zona de entrega ativa, e não deixar a vida do jogador chegar a 0.</a:t>
            </a:r>
          </a:p>
          <a:p>
            <a:pPr marL="0" indent="0">
              <a:buNone/>
            </a:pPr>
            <a:endParaRPr lang="pt-PT" sz="2000" dirty="0"/>
          </a:p>
          <a:p>
            <a:r>
              <a:rPr lang="pt-PT" sz="2000" dirty="0"/>
              <a:t>Para este projeto foi apenas usado o modulo básico do three.js.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154CE9-064C-3A50-AFD9-31120E702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048" y="2125671"/>
            <a:ext cx="5458968" cy="260665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2</a:t>
            </a:fld>
            <a:endParaRPr lang="pt-P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5F6F3C-EC54-3952-8305-467BDCB5BEC3}"/>
              </a:ext>
            </a:extLst>
          </p:cNvPr>
          <p:cNvSpPr txBox="1"/>
          <p:nvPr/>
        </p:nvSpPr>
        <p:spPr>
          <a:xfrm>
            <a:off x="5997677" y="489800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800" dirty="0"/>
              <a:t>GitHub: https://github.com/sonic28g/ICG_Project</a:t>
            </a:r>
          </a:p>
          <a:p>
            <a:r>
              <a:rPr lang="pt-PT" sz="1800" dirty="0"/>
              <a:t>Executável: https://sonic28g.github.io/ICG_Project/</a:t>
            </a:r>
          </a:p>
        </p:txBody>
      </p:sp>
    </p:spTree>
    <p:extLst>
      <p:ext uri="{BB962C8B-B14F-4D97-AF65-F5344CB8AC3E}">
        <p14:creationId xmlns:p14="http://schemas.microsoft.com/office/powerpoint/2010/main" val="3751931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br>
              <a:rPr lang="pt-PT" sz="5400" dirty="0"/>
            </a:br>
            <a:r>
              <a:rPr lang="pt-PT" sz="4800" dirty="0"/>
              <a:t>Modelos</a:t>
            </a:r>
            <a:endParaRPr lang="pt-PT" sz="5400" dirty="0"/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pt-PT" sz="2000" dirty="0"/>
              <a:t>Foram usadas as seguintes geometrias do Three.js:</a:t>
            </a:r>
          </a:p>
          <a:p>
            <a:pPr lvl="1"/>
            <a:r>
              <a:rPr lang="pt-PT" sz="2000" dirty="0" err="1"/>
              <a:t>BoxGeometry</a:t>
            </a:r>
            <a:r>
              <a:rPr lang="pt-PT" sz="2000" dirty="0"/>
              <a:t>.</a:t>
            </a:r>
          </a:p>
          <a:p>
            <a:pPr lvl="1"/>
            <a:r>
              <a:rPr lang="pt-PT" sz="2000" dirty="0" err="1"/>
              <a:t>CircleGeometry</a:t>
            </a:r>
            <a:r>
              <a:rPr lang="pt-PT" sz="2000" dirty="0"/>
              <a:t>.</a:t>
            </a:r>
          </a:p>
          <a:p>
            <a:pPr lvl="1"/>
            <a:r>
              <a:rPr lang="pt-PT" sz="2000" dirty="0" err="1"/>
              <a:t>CylinderGeometry</a:t>
            </a:r>
            <a:r>
              <a:rPr lang="pt-PT" sz="2000" dirty="0"/>
              <a:t>.</a:t>
            </a:r>
          </a:p>
          <a:p>
            <a:pPr lvl="1"/>
            <a:r>
              <a:rPr lang="pt-PT" sz="2000" dirty="0" err="1"/>
              <a:t>EdgesGeometry</a:t>
            </a:r>
            <a:r>
              <a:rPr lang="pt-PT" sz="2000" dirty="0"/>
              <a:t>.</a:t>
            </a:r>
          </a:p>
          <a:p>
            <a:pPr lvl="1"/>
            <a:r>
              <a:rPr lang="pt-PT" sz="2000" dirty="0" err="1"/>
              <a:t>TorusGeometry</a:t>
            </a:r>
            <a:r>
              <a:rPr lang="pt-PT" sz="2000" dirty="0"/>
              <a:t>.</a:t>
            </a:r>
          </a:p>
          <a:p>
            <a:r>
              <a:rPr lang="pt-PT" sz="2000" dirty="0"/>
              <a:t>Foi aplicado em todas as geometrias o tipo de material </a:t>
            </a:r>
            <a:r>
              <a:rPr lang="pt-PT" sz="2000" dirty="0" err="1"/>
              <a:t>Phong</a:t>
            </a:r>
            <a:r>
              <a:rPr lang="pt-PT" sz="2000" dirty="0"/>
              <a:t>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3</a:t>
            </a:fld>
            <a:endParaRPr lang="pt-P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BA94DC-C0F3-D4DE-5C8A-92A610EB91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60" r="21064"/>
          <a:stretch/>
        </p:blipFill>
        <p:spPr>
          <a:xfrm>
            <a:off x="7826477" y="1828330"/>
            <a:ext cx="3942736" cy="36226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F0744BD-06B1-2C9C-33E0-F4959D1A11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382" y="1828330"/>
            <a:ext cx="3255095" cy="360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917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br>
              <a:rPr lang="pt-PT" sz="3800"/>
            </a:br>
            <a:r>
              <a:rPr lang="pt-PT" sz="3800"/>
              <a:t>Gráfico de cena</a:t>
            </a:r>
          </a:p>
        </p:txBody>
      </p:sp>
      <p:sp>
        <p:nvSpPr>
          <p:cNvPr id="30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pt-PT" sz="2200"/>
              <a:t>O gráfico de cena está dividido em 3 lugares:</a:t>
            </a:r>
          </a:p>
          <a:p>
            <a:pPr lvl="1"/>
            <a:r>
              <a:rPr lang="pt-PT" sz="2200"/>
              <a:t>Zona do menu inicial.</a:t>
            </a:r>
          </a:p>
          <a:p>
            <a:pPr lvl="1"/>
            <a:r>
              <a:rPr lang="pt-PT" sz="2200"/>
              <a:t>Cenário.</a:t>
            </a:r>
          </a:p>
          <a:p>
            <a:pPr lvl="1"/>
            <a:r>
              <a:rPr lang="pt-PT" sz="2200"/>
              <a:t>Área de jogo.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EB3A42-66B9-F5EE-2F9B-7BDA68E9C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961960"/>
            <a:ext cx="6903720" cy="29340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53019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PT" sz="4800" dirty="0"/>
              <a:t>Texturas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algn="just"/>
            <a:r>
              <a:rPr lang="pt-PT" sz="2200" dirty="0"/>
              <a:t>Foi aplicada uma textura para representar o “</a:t>
            </a:r>
            <a:r>
              <a:rPr lang="pt-PT" sz="2200" dirty="0" err="1"/>
              <a:t>icon</a:t>
            </a:r>
            <a:r>
              <a:rPr lang="pt-PT" sz="2200" dirty="0"/>
              <a:t>” do jogo no menu inicial.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5</a:t>
            </a:fld>
            <a:endParaRPr lang="pt-P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550302-730A-2DDF-ACDE-9E9E0D19C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950" y="2174238"/>
            <a:ext cx="5279923" cy="250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80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PT" sz="4800" dirty="0"/>
              <a:t>Animação - 1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pt-PT" sz="2000" dirty="0"/>
              <a:t>Animação da câmara do inicio do jogo.</a:t>
            </a:r>
          </a:p>
          <a:p>
            <a:pPr lvl="1"/>
            <a:r>
              <a:rPr lang="pt-PT" sz="1600" dirty="0"/>
              <a:t>Uso da função “</a:t>
            </a:r>
            <a:r>
              <a:rPr lang="pt-PT" sz="1600" dirty="0" err="1"/>
              <a:t>lerp</a:t>
            </a:r>
            <a:r>
              <a:rPr lang="pt-PT" sz="1600" dirty="0"/>
              <a:t>” no calculo da posição entre a posição inicial e final da câmara, e no calculo do target entre o target inicial e fina correspondentes de acordo com o tempo atual da animação.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6</a:t>
            </a:fld>
            <a:endParaRPr lang="pt-PT"/>
          </a:p>
        </p:txBody>
      </p:sp>
      <p:pic>
        <p:nvPicPr>
          <p:cNvPr id="8" name="Picture 7" descr="A green plant with leaves&#10;&#10;Description automatically generated">
            <a:extLst>
              <a:ext uri="{FF2B5EF4-FFF2-40B4-BE49-F238E27FC236}">
                <a16:creationId xmlns:a16="http://schemas.microsoft.com/office/drawing/2014/main" id="{4D57A0B4-F9E9-FD80-022E-3A575E9080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0411" y="807921"/>
            <a:ext cx="5533389" cy="26210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19623A-63A9-0063-C726-5FBB41D750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0410" y="3870573"/>
            <a:ext cx="5533389" cy="151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173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PT" sz="4800" dirty="0"/>
              <a:t>Animação - 2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 algn="just">
              <a:buNone/>
            </a:pPr>
            <a:endParaRPr lang="pt-PT" sz="2000" dirty="0"/>
          </a:p>
          <a:p>
            <a:pPr algn="just"/>
            <a:r>
              <a:rPr lang="pt-PT" sz="2000" dirty="0"/>
              <a:t>Animação da caixa e das setas do cenário:</a:t>
            </a:r>
          </a:p>
          <a:p>
            <a:pPr lvl="1" algn="just"/>
            <a:r>
              <a:rPr lang="pt-PT" sz="1600" dirty="0"/>
              <a:t>A cada </a:t>
            </a:r>
            <a:r>
              <a:rPr lang="pt-PT" sz="1600" dirty="0" err="1"/>
              <a:t>frame</a:t>
            </a:r>
            <a:r>
              <a:rPr lang="pt-PT" sz="1600" dirty="0"/>
              <a:t> é incrementado à caixa e a cada uma das setas 0.1 ao valor da posição no eixo dos x.</a:t>
            </a:r>
          </a:p>
          <a:p>
            <a:pPr lvl="1" algn="just"/>
            <a:r>
              <a:rPr lang="pt-PT" sz="1600" dirty="0"/>
              <a:t>Quando uma seta ou a caixa chega a um valor do eixo x que esteja fora do campo de visão do jogador à direita, eles são redefinidos com uma posição à esquerda fora do campo de vista do jogador.</a:t>
            </a:r>
          </a:p>
          <a:p>
            <a:pPr lvl="1"/>
            <a:endParaRPr lang="pt-PT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7</a:t>
            </a:fld>
            <a:endParaRPr lang="pt-PT"/>
          </a:p>
        </p:txBody>
      </p:sp>
      <p:pic>
        <p:nvPicPr>
          <p:cNvPr id="6" name="Picture 5" descr="A video game screen with a black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56622C0E-EE4A-96FC-4F52-0F66E2DEB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10" b="19342"/>
          <a:stretch/>
        </p:blipFill>
        <p:spPr>
          <a:xfrm>
            <a:off x="6093101" y="1086071"/>
            <a:ext cx="5764601" cy="16779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9D525A-6479-308C-1F82-3D8929BEF0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9855" y="3383189"/>
            <a:ext cx="2911092" cy="21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36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PT" sz="4800" dirty="0"/>
              <a:t>Animação - 3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660904"/>
            <a:ext cx="5563387" cy="3547872"/>
          </a:xfrm>
        </p:spPr>
        <p:txBody>
          <a:bodyPr anchor="t">
            <a:normAutofit/>
          </a:bodyPr>
          <a:lstStyle/>
          <a:p>
            <a:pPr marL="0" indent="0" algn="just">
              <a:buNone/>
            </a:pPr>
            <a:endParaRPr lang="pt-PT" sz="2000" dirty="0"/>
          </a:p>
          <a:p>
            <a:pPr algn="just"/>
            <a:r>
              <a:rPr lang="pt-PT" sz="2000" dirty="0"/>
              <a:t>Animação do movimento da </a:t>
            </a:r>
            <a:r>
              <a:rPr lang="pt-PT" sz="2000" dirty="0" err="1"/>
              <a:t>Potty</a:t>
            </a:r>
            <a:r>
              <a:rPr lang="pt-PT" sz="2000" dirty="0"/>
              <a:t>:</a:t>
            </a:r>
          </a:p>
          <a:p>
            <a:pPr lvl="1" algn="just"/>
            <a:r>
              <a:rPr lang="pt-PT" sz="1600" dirty="0"/>
              <a:t>Cada vez que a </a:t>
            </a:r>
            <a:r>
              <a:rPr lang="pt-PT" sz="1600" dirty="0" err="1"/>
              <a:t>Potty</a:t>
            </a:r>
            <a:r>
              <a:rPr lang="pt-PT" sz="1600" dirty="0"/>
              <a:t> se move, ela é colocada um pouco a cima do quadrado indicado (valor 10 no eixo do y).</a:t>
            </a:r>
          </a:p>
          <a:p>
            <a:pPr lvl="1" algn="just"/>
            <a:r>
              <a:rPr lang="pt-PT" sz="1600" dirty="0"/>
              <a:t>Caso a </a:t>
            </a:r>
            <a:r>
              <a:rPr lang="pt-PT" sz="1600" dirty="0" err="1"/>
              <a:t>Potty</a:t>
            </a:r>
            <a:r>
              <a:rPr lang="pt-PT" sz="1600" dirty="0"/>
              <a:t> não estiver assente no chão (valor 0 no eixo do y), o valor da posição do eixo do y da </a:t>
            </a:r>
            <a:r>
              <a:rPr lang="pt-PT" sz="1600" dirty="0" err="1"/>
              <a:t>Potty</a:t>
            </a:r>
            <a:r>
              <a:rPr lang="pt-PT" sz="1600" dirty="0"/>
              <a:t> é decrementado um valor.</a:t>
            </a:r>
          </a:p>
          <a:p>
            <a:pPr lvl="1" algn="just"/>
            <a:r>
              <a:rPr lang="pt-PT" sz="1600" dirty="0"/>
              <a:t>Ela só volta a mover-se quando estiver assente no chão (com a posição do eixo do y a 0).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8</a:t>
            </a:fld>
            <a:endParaRPr lang="pt-PT"/>
          </a:p>
        </p:txBody>
      </p:sp>
      <p:pic>
        <p:nvPicPr>
          <p:cNvPr id="5" name="Picture 4" descr="A video game screen shot&#10;&#10;Description automatically generated">
            <a:extLst>
              <a:ext uri="{FF2B5EF4-FFF2-40B4-BE49-F238E27FC236}">
                <a16:creationId xmlns:a16="http://schemas.microsoft.com/office/drawing/2014/main" id="{77F4FA2E-4C2C-39D4-1B34-BE9390AB2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134" y="1688050"/>
            <a:ext cx="3522726" cy="22046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3F279D-9F12-A8E3-B37C-BE96CE43E3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6942" y="4434840"/>
            <a:ext cx="3436918" cy="137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345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B43B7-EDA4-4E7E-9324-97117E39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pt-PT" sz="4800" dirty="0"/>
              <a:t>Animação - 4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C0603-9B9E-8D0E-F7A7-F59071DE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660904"/>
            <a:ext cx="5563387" cy="3547872"/>
          </a:xfrm>
        </p:spPr>
        <p:txBody>
          <a:bodyPr anchor="t">
            <a:normAutofit/>
          </a:bodyPr>
          <a:lstStyle/>
          <a:p>
            <a:pPr marL="0" indent="0" algn="just">
              <a:buNone/>
            </a:pPr>
            <a:endParaRPr lang="pt-PT" sz="2000" dirty="0"/>
          </a:p>
          <a:p>
            <a:pPr algn="just"/>
            <a:r>
              <a:rPr lang="pt-PT" sz="2000" dirty="0"/>
              <a:t>Animação da luz da zona segura:</a:t>
            </a:r>
          </a:p>
          <a:p>
            <a:pPr lvl="1" algn="just"/>
            <a:r>
              <a:rPr lang="pt-PT" sz="1600" dirty="0"/>
              <a:t>A cada 10 segundos, a posição da zona segura muda.</a:t>
            </a:r>
          </a:p>
          <a:p>
            <a:pPr lvl="1" algn="just"/>
            <a:r>
              <a:rPr lang="pt-PT" sz="1600" dirty="0"/>
              <a:t>0.50 e 0.25 segundos antes de mudar de posição, a intensidade da luz (</a:t>
            </a:r>
            <a:r>
              <a:rPr lang="pt-PT" sz="1600" dirty="0" err="1"/>
              <a:t>sptolight</a:t>
            </a:r>
            <a:r>
              <a:rPr lang="pt-PT" sz="1600" dirty="0"/>
              <a:t> 1) é baixada para 0.</a:t>
            </a:r>
          </a:p>
          <a:p>
            <a:pPr lvl="1" algn="just"/>
            <a:r>
              <a:rPr lang="pt-PT" sz="1600" dirty="0"/>
              <a:t>Quando o valor da intensidade da luz é menor que 100, em cada </a:t>
            </a:r>
            <a:r>
              <a:rPr lang="pt-PT" sz="1600" dirty="0" err="1"/>
              <a:t>frame</a:t>
            </a:r>
            <a:r>
              <a:rPr lang="pt-PT" sz="1600" dirty="0"/>
              <a:t> é incrementado 5 valores até 100.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94755-64F6-1D94-79AF-95F52BCB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029642A-C864-4926-9351-53017971249F}" type="slidenum">
              <a:rPr lang="pt-PT" smtClean="0"/>
              <a:pPr>
                <a:spcAft>
                  <a:spcPts val="600"/>
                </a:spcAft>
              </a:pPr>
              <a:t>9</a:t>
            </a:fld>
            <a:endParaRPr lang="pt-PT"/>
          </a:p>
        </p:txBody>
      </p:sp>
      <p:pic>
        <p:nvPicPr>
          <p:cNvPr id="6" name="Picture 5" descr="A video game screen shot&#10;&#10;Description automatically generated">
            <a:extLst>
              <a:ext uri="{FF2B5EF4-FFF2-40B4-BE49-F238E27FC236}">
                <a16:creationId xmlns:a16="http://schemas.microsoft.com/office/drawing/2014/main" id="{1334CD27-A207-F661-6BA8-1130D20B46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54" y="850785"/>
            <a:ext cx="4060614" cy="25412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34243E-3630-54FE-F40C-4D35F3B7F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5066" y="4886978"/>
            <a:ext cx="4496190" cy="112023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8847A66-FC7D-E6C3-ED17-637F3C015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0976" y="3854161"/>
            <a:ext cx="2644369" cy="77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987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945</Words>
  <Application>Microsoft Office PowerPoint</Application>
  <PresentationFormat>Widescreen</PresentationFormat>
  <Paragraphs>139</Paragraphs>
  <Slides>17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Calibri</vt:lpstr>
      <vt:lpstr>Office Theme</vt:lpstr>
      <vt:lpstr>Potty the MailPlant</vt:lpstr>
      <vt:lpstr>Ideia Principal</vt:lpstr>
      <vt:lpstr> Modelos</vt:lpstr>
      <vt:lpstr> Gráfico de cena</vt:lpstr>
      <vt:lpstr>Texturas</vt:lpstr>
      <vt:lpstr>Animação - 1</vt:lpstr>
      <vt:lpstr>Animação - 2</vt:lpstr>
      <vt:lpstr>Animação - 3</vt:lpstr>
      <vt:lpstr>Animação - 4</vt:lpstr>
      <vt:lpstr>Iluminação</vt:lpstr>
      <vt:lpstr>Sombras</vt:lpstr>
      <vt:lpstr>Sons</vt:lpstr>
      <vt:lpstr>Interação do Utilizador</vt:lpstr>
      <vt:lpstr>Desenvolvimento</vt:lpstr>
      <vt:lpstr>Conclusão</vt:lpstr>
      <vt:lpstr>Demo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Potty the MailPlant</dc:title>
  <dc:creator>sonic 28g</dc:creator>
  <cp:lastModifiedBy>sonic 28g</cp:lastModifiedBy>
  <cp:revision>8</cp:revision>
  <dcterms:created xsi:type="dcterms:W3CDTF">2024-04-22T21:19:28Z</dcterms:created>
  <dcterms:modified xsi:type="dcterms:W3CDTF">2024-06-04T15:12:45Z</dcterms:modified>
</cp:coreProperties>
</file>

<file path=docProps/thumbnail.jpeg>
</file>